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22" r:id="rId5"/>
    <p:sldMasterId id="2147484540" r:id="rId6"/>
  </p:sldMasterIdLst>
  <p:notesMasterIdLst>
    <p:notesMasterId r:id="rId17"/>
  </p:notesMasterIdLst>
  <p:handoutMasterIdLst>
    <p:handoutMasterId r:id="rId18"/>
  </p:handoutMasterIdLst>
  <p:sldIdLst>
    <p:sldId id="1557" r:id="rId7"/>
    <p:sldId id="1563" r:id="rId8"/>
    <p:sldId id="1569" r:id="rId9"/>
    <p:sldId id="1572" r:id="rId10"/>
    <p:sldId id="1565" r:id="rId11"/>
    <p:sldId id="1566" r:id="rId12"/>
    <p:sldId id="1567" r:id="rId13"/>
    <p:sldId id="1570" r:id="rId14"/>
    <p:sldId id="1568" r:id="rId15"/>
    <p:sldId id="1562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WinDays Business Template" id="{A073DAE3-B461-442F-A3D3-6642BD875E45}">
          <p14:sldIdLst/>
        </p14:section>
        <p14:section name="Microsoft WinDays Technology Template" id="{C7DE11E8-17C1-4EB2-86D1-16A1678CDCFB}">
          <p14:sldIdLst>
            <p14:sldId id="1557"/>
            <p14:sldId id="1563"/>
            <p14:sldId id="1569"/>
            <p14:sldId id="1572"/>
            <p14:sldId id="1565"/>
            <p14:sldId id="1566"/>
            <p14:sldId id="1567"/>
            <p14:sldId id="1570"/>
            <p14:sldId id="1568"/>
            <p14:sldId id="1562"/>
          </p14:sldIdLst>
        </p14:section>
        <p14:section name="Microsoft WinDays Generic Template" id="{10211999-4DC7-4824-BCE0-96BA8E7706C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3C50B6"/>
    <a:srgbClr val="00BCF2"/>
    <a:srgbClr val="00AEEF"/>
    <a:srgbClr val="F26522"/>
    <a:srgbClr val="00254A"/>
    <a:srgbClr val="F08400"/>
    <a:srgbClr val="002050"/>
    <a:srgbClr val="40CDF5"/>
    <a:srgbClr val="15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979AB3-200C-494A-AAF2-AD16AAB7FFBD}" v="1" dt="2020-05-06T14:45:00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0856" autoAdjust="0"/>
  </p:normalViewPr>
  <p:slideViewPr>
    <p:cSldViewPr>
      <p:cViewPr varScale="1">
        <p:scale>
          <a:sx n="86" d="100"/>
          <a:sy n="86" d="100"/>
        </p:scale>
        <p:origin x="1800" y="72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2694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6E57638E-3898-4A5D-AD2A-3046E35B7547}"/>
  </pc:docChgLst>
  <pc:docChgLst>
    <pc:chgData name="Damir Dobric" userId="1ab3a3c3-cc56-483f-a812-2bce20aa91a1" providerId="ADAL" clId="{0D9BB1A6-6BCC-4BFB-B4D4-CFF090B51080}"/>
  </pc:docChgLst>
  <pc:docChgLst>
    <pc:chgData name="Damir Dobric" userId="1ab3a3c3-cc56-483f-a812-2bce20aa91a1" providerId="ADAL" clId="{5A58EE31-175B-4D78-A8D6-D5E74D39C560}"/>
    <pc:docChg chg="custSel addSld modSld">
      <pc:chgData name="Damir Dobric" userId="1ab3a3c3-cc56-483f-a812-2bce20aa91a1" providerId="ADAL" clId="{5A58EE31-175B-4D78-A8D6-D5E74D39C560}" dt="2019-11-07T11:34:39.716" v="111" actId="20577"/>
      <pc:docMkLst>
        <pc:docMk/>
      </pc:docMkLst>
      <pc:sldChg chg="modNotesTx">
        <pc:chgData name="Damir Dobric" userId="1ab3a3c3-cc56-483f-a812-2bce20aa91a1" providerId="ADAL" clId="{5A58EE31-175B-4D78-A8D6-D5E74D39C560}" dt="2019-11-07T11:34:39.716" v="111" actId="20577"/>
        <pc:sldMkLst>
          <pc:docMk/>
          <pc:sldMk cId="4101817188" sldId="1596"/>
        </pc:sldMkLst>
      </pc:sldChg>
      <pc:sldChg chg="modSp">
        <pc:chgData name="Damir Dobric" userId="1ab3a3c3-cc56-483f-a812-2bce20aa91a1" providerId="ADAL" clId="{5A58EE31-175B-4D78-A8D6-D5E74D39C560}" dt="2019-11-04T08:44:34.782" v="49" actId="1076"/>
        <pc:sldMkLst>
          <pc:docMk/>
          <pc:sldMk cId="1136209957" sldId="1623"/>
        </pc:sldMkLst>
        <pc:picChg chg="mod">
          <ac:chgData name="Damir Dobric" userId="1ab3a3c3-cc56-483f-a812-2bce20aa91a1" providerId="ADAL" clId="{5A58EE31-175B-4D78-A8D6-D5E74D39C560}" dt="2019-11-04T08:44:34.782" v="49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">
        <pc:chgData name="Damir Dobric" userId="1ab3a3c3-cc56-483f-a812-2bce20aa91a1" providerId="ADAL" clId="{5A58EE31-175B-4D78-A8D6-D5E74D39C560}" dt="2019-11-04T08:41:45.081" v="40" actId="13926"/>
        <pc:sldMkLst>
          <pc:docMk/>
          <pc:sldMk cId="1585989920" sldId="1625"/>
        </pc:sldMkLst>
        <pc:spChg chg="add mod">
          <ac:chgData name="Damir Dobric" userId="1ab3a3c3-cc56-483f-a812-2bce20aa91a1" providerId="ADAL" clId="{5A58EE31-175B-4D78-A8D6-D5E74D39C560}" dt="2019-11-04T08:41:45.081" v="40" actId="13926"/>
          <ac:spMkLst>
            <pc:docMk/>
            <pc:sldMk cId="1585989920" sldId="1625"/>
            <ac:spMk id="3" creationId="{0DE1ABED-702F-44ED-87DC-CB85918317C3}"/>
          </ac:spMkLst>
        </pc:spChg>
        <pc:spChg chg="del mod">
          <ac:chgData name="Damir Dobric" userId="1ab3a3c3-cc56-483f-a812-2bce20aa91a1" providerId="ADAL" clId="{5A58EE31-175B-4D78-A8D6-D5E74D39C560}" dt="2019-11-04T08:41:22.237" v="34" actId="478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">
        <pc:chgData name="Damir Dobric" userId="1ab3a3c3-cc56-483f-a812-2bce20aa91a1" providerId="ADAL" clId="{5A58EE31-175B-4D78-A8D6-D5E74D39C560}" dt="2019-11-04T08:43:08.605" v="47" actId="1076"/>
        <pc:sldMkLst>
          <pc:docMk/>
          <pc:sldMk cId="780568234" sldId="1626"/>
        </pc:sldMkLst>
        <pc:spChg chg="mod">
          <ac:chgData name="Damir Dobric" userId="1ab3a3c3-cc56-483f-a812-2bce20aa91a1" providerId="ADAL" clId="{5A58EE31-175B-4D78-A8D6-D5E74D39C560}" dt="2019-11-04T08:41:00.709" v="31" actId="1076"/>
          <ac:spMkLst>
            <pc:docMk/>
            <pc:sldMk cId="780568234" sldId="1626"/>
            <ac:spMk id="4" creationId="{E196BF63-DBA9-44D3-A042-7084EE6AFB4B}"/>
          </ac:spMkLst>
        </pc:spChg>
        <pc:picChg chg="add mod">
          <ac:chgData name="Damir Dobric" userId="1ab3a3c3-cc56-483f-a812-2bce20aa91a1" providerId="ADAL" clId="{5A58EE31-175B-4D78-A8D6-D5E74D39C560}" dt="2019-11-04T08:43:08.605" v="47" actId="1076"/>
          <ac:picMkLst>
            <pc:docMk/>
            <pc:sldMk cId="780568234" sldId="1626"/>
            <ac:picMk id="3" creationId="{362D3126-11A0-486F-8C5F-3BA778D03439}"/>
          </ac:picMkLst>
        </pc:picChg>
        <pc:picChg chg="add mod">
          <ac:chgData name="Damir Dobric" userId="1ab3a3c3-cc56-483f-a812-2bce20aa91a1" providerId="ADAL" clId="{5A58EE31-175B-4D78-A8D6-D5E74D39C560}" dt="2019-11-04T08:43:07.213" v="46" actId="1076"/>
          <ac:picMkLst>
            <pc:docMk/>
            <pc:sldMk cId="780568234" sldId="1626"/>
            <ac:picMk id="5" creationId="{1068184F-83B0-4646-BEBA-28AC978962C9}"/>
          </ac:picMkLst>
        </pc:picChg>
        <pc:picChg chg="del mod">
          <ac:chgData name="Damir Dobric" userId="1ab3a3c3-cc56-483f-a812-2bce20aa91a1" providerId="ADAL" clId="{5A58EE31-175B-4D78-A8D6-D5E74D39C560}" dt="2019-11-04T08:42:28.197" v="42" actId="478"/>
          <ac:picMkLst>
            <pc:docMk/>
            <pc:sldMk cId="780568234" sldId="1626"/>
            <ac:picMk id="6" creationId="{8915CA72-2F32-4BDE-8FA1-3980FE4BBAA8}"/>
          </ac:picMkLst>
        </pc:picChg>
      </pc:sldChg>
      <pc:sldChg chg="addSp delSp modSp add">
        <pc:chgData name="Damir Dobric" userId="1ab3a3c3-cc56-483f-a812-2bce20aa91a1" providerId="ADAL" clId="{5A58EE31-175B-4D78-A8D6-D5E74D39C560}" dt="2019-11-04T08:40:32.621" v="27" actId="1076"/>
        <pc:sldMkLst>
          <pc:docMk/>
          <pc:sldMk cId="620634072" sldId="1627"/>
        </pc:sldMkLst>
        <pc:spChg chg="mod">
          <ac:chgData name="Damir Dobric" userId="1ab3a3c3-cc56-483f-a812-2bce20aa91a1" providerId="ADAL" clId="{5A58EE31-175B-4D78-A8D6-D5E74D39C560}" dt="2019-11-04T08:40:14.949" v="22" actId="20577"/>
          <ac:spMkLst>
            <pc:docMk/>
            <pc:sldMk cId="620634072" sldId="1627"/>
            <ac:spMk id="2" creationId="{FC395C70-29BA-4C3B-90A9-7B026B8C59E8}"/>
          </ac:spMkLst>
        </pc:spChg>
        <pc:spChg chg="del">
          <ac:chgData name="Damir Dobric" userId="1ab3a3c3-cc56-483f-a812-2bce20aa91a1" providerId="ADAL" clId="{5A58EE31-175B-4D78-A8D6-D5E74D39C560}" dt="2019-11-04T08:40:17.604" v="23" actId="478"/>
          <ac:spMkLst>
            <pc:docMk/>
            <pc:sldMk cId="620634072" sldId="1627"/>
            <ac:spMk id="3" creationId="{5A50C416-09C7-4D66-B05A-011E87A9AF1F}"/>
          </ac:spMkLst>
        </pc:spChg>
        <pc:picChg chg="add mod">
          <ac:chgData name="Damir Dobric" userId="1ab3a3c3-cc56-483f-a812-2bce20aa91a1" providerId="ADAL" clId="{5A58EE31-175B-4D78-A8D6-D5E74D39C560}" dt="2019-11-04T08:40:32.621" v="27" actId="1076"/>
          <ac:picMkLst>
            <pc:docMk/>
            <pc:sldMk cId="620634072" sldId="1627"/>
            <ac:picMk id="4" creationId="{B81A8FC8-E393-4811-A395-A0A6A43C09E0}"/>
          </ac:picMkLst>
        </pc:picChg>
      </pc:sldChg>
    </pc:docChg>
  </pc:docChgLst>
  <pc:docChgLst>
    <pc:chgData name="Damir Dobric" userId="1ab3a3c3-cc56-483f-a812-2bce20aa91a1" providerId="ADAL" clId="{9263D7C5-1411-4694-95AE-8DA6FA738FBE}"/>
    <pc:docChg chg="undo custSel delSld modSld sldOrd modSection">
      <pc:chgData name="Damir Dobric" userId="1ab3a3c3-cc56-483f-a812-2bce20aa91a1" providerId="ADAL" clId="{9263D7C5-1411-4694-95AE-8DA6FA738FBE}" dt="2020-05-05T10:31:24.825" v="45" actId="47"/>
      <pc:docMkLst>
        <pc:docMk/>
      </pc:docMkLst>
      <pc:sldChg chg="modSp mod ord">
        <pc:chgData name="Damir Dobric" userId="1ab3a3c3-cc56-483f-a812-2bce20aa91a1" providerId="ADAL" clId="{9263D7C5-1411-4694-95AE-8DA6FA738FBE}" dt="2020-05-05T05:58:36.656" v="44" actId="21"/>
        <pc:sldMkLst>
          <pc:docMk/>
          <pc:sldMk cId="1864047998" sldId="1563"/>
        </pc:sldMkLst>
        <pc:spChg chg="mod">
          <ac:chgData name="Damir Dobric" userId="1ab3a3c3-cc56-483f-a812-2bce20aa91a1" providerId="ADAL" clId="{9263D7C5-1411-4694-95AE-8DA6FA738FBE}" dt="2020-05-05T05:58:36.656" v="44" actId="21"/>
          <ac:spMkLst>
            <pc:docMk/>
            <pc:sldMk cId="1864047998" sldId="1563"/>
            <ac:spMk id="5" creationId="{2CF0304F-5D8C-4453-8B96-36CCFC5AB90E}"/>
          </ac:spMkLst>
        </pc:spChg>
      </pc:sldChg>
      <pc:sldChg chg="del">
        <pc:chgData name="Damir Dobric" userId="1ab3a3c3-cc56-483f-a812-2bce20aa91a1" providerId="ADAL" clId="{9263D7C5-1411-4694-95AE-8DA6FA738FBE}" dt="2020-05-05T10:31:24.825" v="45" actId="47"/>
        <pc:sldMkLst>
          <pc:docMk/>
          <pc:sldMk cId="61540476" sldId="1564"/>
        </pc:sldMkLst>
      </pc:sldChg>
      <pc:sldChg chg="modSp mod">
        <pc:chgData name="Damir Dobric" userId="1ab3a3c3-cc56-483f-a812-2bce20aa91a1" providerId="ADAL" clId="{9263D7C5-1411-4694-95AE-8DA6FA738FBE}" dt="2020-05-01T06:56:07.360" v="11" actId="20577"/>
        <pc:sldMkLst>
          <pc:docMk/>
          <pc:sldMk cId="678761664" sldId="1568"/>
        </pc:sldMkLst>
        <pc:spChg chg="mod">
          <ac:chgData name="Damir Dobric" userId="1ab3a3c3-cc56-483f-a812-2bce20aa91a1" providerId="ADAL" clId="{9263D7C5-1411-4694-95AE-8DA6FA738FBE}" dt="2020-05-01T06:56:07.360" v="11" actId="20577"/>
          <ac:spMkLst>
            <pc:docMk/>
            <pc:sldMk cId="678761664" sldId="1568"/>
            <ac:spMk id="2" creationId="{FFBFCD83-28AC-4E73-A40E-C5FFFB4472C6}"/>
          </ac:spMkLst>
        </pc:spChg>
      </pc:sldChg>
    </pc:docChg>
  </pc:docChgLst>
  <pc:docChgLst>
    <pc:chgData name="Damir Dobric" userId="1ab3a3c3-cc56-483f-a812-2bce20aa91a1" providerId="ADAL" clId="{2340359C-2588-4F83-8AA4-E3630962588F}"/>
    <pc:docChg chg="custSel addSld delSld modSld modSection">
      <pc:chgData name="Damir Dobric" userId="1ab3a3c3-cc56-483f-a812-2bce20aa91a1" providerId="ADAL" clId="{2340359C-2588-4F83-8AA4-E3630962588F}" dt="2019-05-27T05:49:20.065" v="393" actId="1076"/>
      <pc:docMkLst>
        <pc:docMk/>
      </pc:docMkLst>
      <pc:sldChg chg="addSp modSp">
        <pc:chgData name="Damir Dobric" userId="1ab3a3c3-cc56-483f-a812-2bce20aa91a1" providerId="ADAL" clId="{2340359C-2588-4F83-8AA4-E3630962588F}" dt="2019-05-27T05:49:20.065" v="393" actId="1076"/>
        <pc:sldMkLst>
          <pc:docMk/>
          <pc:sldMk cId="1865115584" sldId="1586"/>
        </pc:sldMkLst>
        <pc:picChg chg="add mod">
          <ac:chgData name="Damir Dobric" userId="1ab3a3c3-cc56-483f-a812-2bce20aa91a1" providerId="ADAL" clId="{2340359C-2588-4F83-8AA4-E3630962588F}" dt="2019-05-27T05:49:20.065" v="393" actId="1076"/>
          <ac:picMkLst>
            <pc:docMk/>
            <pc:sldMk cId="1865115584" sldId="1586"/>
            <ac:picMk id="3" creationId="{0CC540B9-1AB3-456E-84D4-865BD2D40DA0}"/>
          </ac:picMkLst>
        </pc:picChg>
      </pc:sldChg>
      <pc:sldChg chg="addSp modSp">
        <pc:chgData name="Damir Dobric" userId="1ab3a3c3-cc56-483f-a812-2bce20aa91a1" providerId="ADAL" clId="{2340359C-2588-4F83-8AA4-E3630962588F}" dt="2019-05-18T16:48:36.752" v="98" actId="207"/>
        <pc:sldMkLst>
          <pc:docMk/>
          <pc:sldMk cId="2161507018" sldId="1591"/>
        </pc:sldMkLst>
        <pc:spChg chg="add mod">
          <ac:chgData name="Damir Dobric" userId="1ab3a3c3-cc56-483f-a812-2bce20aa91a1" providerId="ADAL" clId="{2340359C-2588-4F83-8AA4-E3630962588F}" dt="2019-05-18T16:48:36.752" v="98" actId="207"/>
          <ac:spMkLst>
            <pc:docMk/>
            <pc:sldMk cId="2161507018" sldId="1591"/>
            <ac:spMk id="2" creationId="{C6614AC3-61CC-4833-8B69-C4B1ABA433B2}"/>
          </ac:spMkLst>
        </pc:spChg>
      </pc:sldChg>
      <pc:sldChg chg="addSp delSp modSp">
        <pc:chgData name="Damir Dobric" userId="1ab3a3c3-cc56-483f-a812-2bce20aa91a1" providerId="ADAL" clId="{2340359C-2588-4F83-8AA4-E3630962588F}" dt="2019-05-22T08:05:15.332" v="299" actId="20577"/>
        <pc:sldMkLst>
          <pc:docMk/>
          <pc:sldMk cId="1920549859" sldId="1592"/>
        </pc:sldMkLst>
        <pc:spChg chg="add mod">
          <ac:chgData name="Damir Dobric" userId="1ab3a3c3-cc56-483f-a812-2bce20aa91a1" providerId="ADAL" clId="{2340359C-2588-4F83-8AA4-E3630962588F}" dt="2019-05-18T16:50:48.587" v="165" actId="1076"/>
          <ac:spMkLst>
            <pc:docMk/>
            <pc:sldMk cId="1920549859" sldId="1592"/>
            <ac:spMk id="2" creationId="{5F419ACE-AF8B-4545-9784-7B7B40EC6B90}"/>
          </ac:spMkLst>
        </pc:spChg>
        <pc:spChg chg="mod">
          <ac:chgData name="Damir Dobric" userId="1ab3a3c3-cc56-483f-a812-2bce20aa91a1" providerId="ADAL" clId="{2340359C-2588-4F83-8AA4-E3630962588F}" dt="2019-05-22T08:05:15.332" v="299" actId="20577"/>
          <ac:spMkLst>
            <pc:docMk/>
            <pc:sldMk cId="1920549859" sldId="1592"/>
            <ac:spMk id="3" creationId="{340C053C-7467-4D22-9163-DD8EEC8A8CBC}"/>
          </ac:spMkLst>
        </pc:spChg>
        <pc:spChg chg="del mod">
          <ac:chgData name="Damir Dobric" userId="1ab3a3c3-cc56-483f-a812-2bce20aa91a1" providerId="ADAL" clId="{2340359C-2588-4F83-8AA4-E3630962588F}" dt="2019-05-18T16:27:07.162" v="89" actId="478"/>
          <ac:spMkLst>
            <pc:docMk/>
            <pc:sldMk cId="1920549859" sldId="1592"/>
            <ac:spMk id="7" creationId="{38E88DF5-DF51-4DFB-B663-60DC9F8CDABA}"/>
          </ac:spMkLst>
        </pc:spChg>
      </pc:sldChg>
      <pc:sldChg chg="modSp">
        <pc:chgData name="Damir Dobric" userId="1ab3a3c3-cc56-483f-a812-2bce20aa91a1" providerId="ADAL" clId="{2340359C-2588-4F83-8AA4-E3630962588F}" dt="2019-05-18T16:56:32.302" v="215" actId="20577"/>
        <pc:sldMkLst>
          <pc:docMk/>
          <pc:sldMk cId="2699682056" sldId="1616"/>
        </pc:sldMkLst>
        <pc:spChg chg="mod">
          <ac:chgData name="Damir Dobric" userId="1ab3a3c3-cc56-483f-a812-2bce20aa91a1" providerId="ADAL" clId="{2340359C-2588-4F83-8AA4-E3630962588F}" dt="2019-05-18T16:56:32.302" v="215" actId="20577"/>
          <ac:spMkLst>
            <pc:docMk/>
            <pc:sldMk cId="2699682056" sldId="1616"/>
            <ac:spMk id="2" creationId="{1F0DFA5D-0692-4CF2-B205-6083C47E6044}"/>
          </ac:spMkLst>
        </pc:spChg>
      </pc:sldChg>
      <pc:sldChg chg="addSp delSp modSp add modTransition">
        <pc:chgData name="Damir Dobric" userId="1ab3a3c3-cc56-483f-a812-2bce20aa91a1" providerId="ADAL" clId="{2340359C-2588-4F83-8AA4-E3630962588F}" dt="2019-05-18T16:24:28.523" v="84" actId="166"/>
        <pc:sldMkLst>
          <pc:docMk/>
          <pc:sldMk cId="3494544151" sldId="1622"/>
        </pc:sldMkLst>
        <pc:spChg chg="del">
          <ac:chgData name="Damir Dobric" userId="1ab3a3c3-cc56-483f-a812-2bce20aa91a1" providerId="ADAL" clId="{2340359C-2588-4F83-8AA4-E3630962588F}" dt="2019-05-18T16:21:01.169" v="1"/>
          <ac:spMkLst>
            <pc:docMk/>
            <pc:sldMk cId="3494544151" sldId="1622"/>
            <ac:spMk id="2" creationId="{AF741A6D-4E14-444B-93AE-06A09809D512}"/>
          </ac:spMkLst>
        </pc:spChg>
        <pc:spChg chg="add mod ord">
          <ac:chgData name="Damir Dobric" userId="1ab3a3c3-cc56-483f-a812-2bce20aa91a1" providerId="ADAL" clId="{2340359C-2588-4F83-8AA4-E3630962588F}" dt="2019-05-18T16:24:28.523" v="84" actId="166"/>
          <ac:spMkLst>
            <pc:docMk/>
            <pc:sldMk cId="3494544151" sldId="1622"/>
            <ac:spMk id="3" creationId="{EF115851-9F7C-4C73-A020-5425C4F12104}"/>
          </ac:spMkLst>
        </pc:spChg>
        <pc:spChg chg="add del mod">
          <ac:chgData name="Damir Dobric" userId="1ab3a3c3-cc56-483f-a812-2bce20aa91a1" providerId="ADAL" clId="{2340359C-2588-4F83-8AA4-E3630962588F}" dt="2019-05-18T16:21:23.696" v="53" actId="478"/>
          <ac:spMkLst>
            <pc:docMk/>
            <pc:sldMk cId="3494544151" sldId="1622"/>
            <ac:spMk id="4" creationId="{5E2A3F19-9C9F-4EA7-8785-F71B40EC4E7F}"/>
          </ac:spMkLst>
        </pc:spChg>
        <pc:spChg chg="add del">
          <ac:chgData name="Damir Dobric" userId="1ab3a3c3-cc56-483f-a812-2bce20aa91a1" providerId="ADAL" clId="{2340359C-2588-4F83-8AA4-E3630962588F}" dt="2019-05-18T16:21:31.189" v="55" actId="478"/>
          <ac:spMkLst>
            <pc:docMk/>
            <pc:sldMk cId="3494544151" sldId="1622"/>
            <ac:spMk id="5" creationId="{8E2F0139-6871-43FD-8008-0C432547784D}"/>
          </ac:spMkLst>
        </pc:spChg>
        <pc:spChg chg="add mod">
          <ac:chgData name="Damir Dobric" userId="1ab3a3c3-cc56-483f-a812-2bce20aa91a1" providerId="ADAL" clId="{2340359C-2588-4F83-8AA4-E3630962588F}" dt="2019-05-18T16:22:04.304" v="73" actId="1076"/>
          <ac:spMkLst>
            <pc:docMk/>
            <pc:sldMk cId="3494544151" sldId="1622"/>
            <ac:spMk id="6" creationId="{6A403A1A-EEA2-444A-88C0-31F8E60D7B93}"/>
          </ac:spMkLst>
        </pc:spChg>
        <pc:picChg chg="add mod">
          <ac:chgData name="Damir Dobric" userId="1ab3a3c3-cc56-483f-a812-2bce20aa91a1" providerId="ADAL" clId="{2340359C-2588-4F83-8AA4-E3630962588F}" dt="2019-05-18T16:24:16.038" v="83" actId="1076"/>
          <ac:picMkLst>
            <pc:docMk/>
            <pc:sldMk cId="3494544151" sldId="1622"/>
            <ac:picMk id="7" creationId="{F770EA1E-F8C1-42EB-B464-7BAAB6D21B4E}"/>
          </ac:picMkLst>
        </pc:picChg>
        <pc:picChg chg="add mod">
          <ac:chgData name="Damir Dobric" userId="1ab3a3c3-cc56-483f-a812-2bce20aa91a1" providerId="ADAL" clId="{2340359C-2588-4F83-8AA4-E3630962588F}" dt="2019-05-18T16:23:58.554" v="79" actId="1076"/>
          <ac:picMkLst>
            <pc:docMk/>
            <pc:sldMk cId="3494544151" sldId="1622"/>
            <ac:picMk id="8" creationId="{A6D62C6A-DBA9-44DA-A2C9-0C77C7A80EC0}"/>
          </ac:picMkLst>
        </pc:picChg>
        <pc:cxnChg chg="add mod">
          <ac:chgData name="Damir Dobric" userId="1ab3a3c3-cc56-483f-a812-2bce20aa91a1" providerId="ADAL" clId="{2340359C-2588-4F83-8AA4-E3630962588F}" dt="2019-05-18T16:24:07.664" v="81" actId="11529"/>
          <ac:cxnSpMkLst>
            <pc:docMk/>
            <pc:sldMk cId="3494544151" sldId="1622"/>
            <ac:cxnSpMk id="10" creationId="{D124BE5C-9A5C-4179-889B-886E6B5D8BF7}"/>
          </ac:cxnSpMkLst>
        </pc:cxnChg>
        <pc:cxnChg chg="add mod">
          <ac:chgData name="Damir Dobric" userId="1ab3a3c3-cc56-483f-a812-2bce20aa91a1" providerId="ADAL" clId="{2340359C-2588-4F83-8AA4-E3630962588F}" dt="2019-05-18T16:24:16.038" v="83" actId="1076"/>
          <ac:cxnSpMkLst>
            <pc:docMk/>
            <pc:sldMk cId="3494544151" sldId="1622"/>
            <ac:cxnSpMk id="12" creationId="{3136A516-DE34-4FDD-9F92-56F762E5DAC4}"/>
          </ac:cxnSpMkLst>
        </pc:cxnChg>
      </pc:sldChg>
      <pc:sldChg chg="addSp delSp modSp add">
        <pc:chgData name="Damir Dobric" userId="1ab3a3c3-cc56-483f-a812-2bce20aa91a1" providerId="ADAL" clId="{2340359C-2588-4F83-8AA4-E3630962588F}" dt="2019-05-18T16:56:03.453" v="211" actId="1076"/>
        <pc:sldMkLst>
          <pc:docMk/>
          <pc:sldMk cId="1136209957" sldId="1623"/>
        </pc:sldMkLst>
        <pc:spChg chg="mod">
          <ac:chgData name="Damir Dobric" userId="1ab3a3c3-cc56-483f-a812-2bce20aa91a1" providerId="ADAL" clId="{2340359C-2588-4F83-8AA4-E3630962588F}" dt="2019-05-18T16:51:16.464" v="181" actId="20577"/>
          <ac:spMkLst>
            <pc:docMk/>
            <pc:sldMk cId="1136209957" sldId="1623"/>
            <ac:spMk id="2" creationId="{DEB62BCF-2157-4262-9021-AF95353DA9E1}"/>
          </ac:spMkLst>
        </pc:spChg>
        <pc:spChg chg="del">
          <ac:chgData name="Damir Dobric" userId="1ab3a3c3-cc56-483f-a812-2bce20aa91a1" providerId="ADAL" clId="{2340359C-2588-4F83-8AA4-E3630962588F}" dt="2019-05-18T16:53:43.216" v="182" actId="478"/>
          <ac:spMkLst>
            <pc:docMk/>
            <pc:sldMk cId="1136209957" sldId="1623"/>
            <ac:spMk id="3" creationId="{DF6220E4-5737-4C59-8243-9EF7782F5452}"/>
          </ac:spMkLst>
        </pc:spChg>
        <pc:spChg chg="add mod">
          <ac:chgData name="Damir Dobric" userId="1ab3a3c3-cc56-483f-a812-2bce20aa91a1" providerId="ADAL" clId="{2340359C-2588-4F83-8AA4-E3630962588F}" dt="2019-05-18T16:54:29.252" v="209" actId="1076"/>
          <ac:spMkLst>
            <pc:docMk/>
            <pc:sldMk cId="1136209957" sldId="1623"/>
            <ac:spMk id="4" creationId="{B49DC607-EE18-4C70-B6F6-C73449C1F2FF}"/>
          </ac:spMkLst>
        </pc:spChg>
        <pc:picChg chg="add mod">
          <ac:chgData name="Damir Dobric" userId="1ab3a3c3-cc56-483f-a812-2bce20aa91a1" providerId="ADAL" clId="{2340359C-2588-4F83-8AA4-E3630962588F}" dt="2019-05-18T16:56:03.453" v="211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 add">
        <pc:chgData name="Damir Dobric" userId="1ab3a3c3-cc56-483f-a812-2bce20aa91a1" providerId="ADAL" clId="{2340359C-2588-4F83-8AA4-E3630962588F}" dt="2019-05-18T17:02:35.813" v="296" actId="20577"/>
        <pc:sldMkLst>
          <pc:docMk/>
          <pc:sldMk cId="1608422409" sldId="1624"/>
        </pc:sldMkLst>
        <pc:spChg chg="mod">
          <ac:chgData name="Damir Dobric" userId="1ab3a3c3-cc56-483f-a812-2bce20aa91a1" providerId="ADAL" clId="{2340359C-2588-4F83-8AA4-E3630962588F}" dt="2019-05-18T17:02:35.813" v="296" actId="20577"/>
          <ac:spMkLst>
            <pc:docMk/>
            <pc:sldMk cId="1608422409" sldId="1624"/>
            <ac:spMk id="2" creationId="{2B0CF3C3-5067-4042-A7AE-8C8508ECF56E}"/>
          </ac:spMkLst>
        </pc:spChg>
        <pc:spChg chg="del">
          <ac:chgData name="Damir Dobric" userId="1ab3a3c3-cc56-483f-a812-2bce20aa91a1" providerId="ADAL" clId="{2340359C-2588-4F83-8AA4-E3630962588F}" dt="2019-05-18T16:56:57.116" v="228" actId="478"/>
          <ac:spMkLst>
            <pc:docMk/>
            <pc:sldMk cId="1608422409" sldId="1624"/>
            <ac:spMk id="3" creationId="{B1F0CE7E-B5DD-4DEB-9705-A6A3C9725B22}"/>
          </ac:spMkLst>
        </pc:spChg>
        <pc:spChg chg="add mod">
          <ac:chgData name="Damir Dobric" userId="1ab3a3c3-cc56-483f-a812-2bce20aa91a1" providerId="ADAL" clId="{2340359C-2588-4F83-8AA4-E3630962588F}" dt="2019-05-18T16:57:30.867" v="248" actId="1076"/>
          <ac:spMkLst>
            <pc:docMk/>
            <pc:sldMk cId="1608422409" sldId="1624"/>
            <ac:spMk id="4" creationId="{2C298466-7BCC-4639-87B6-8C50C2C5906B}"/>
          </ac:spMkLst>
        </pc:spChg>
        <pc:spChg chg="add del mod">
          <ac:chgData name="Damir Dobric" userId="1ab3a3c3-cc56-483f-a812-2bce20aa91a1" providerId="ADAL" clId="{2340359C-2588-4F83-8AA4-E3630962588F}" dt="2019-05-18T16:59:15.615" v="253" actId="11529"/>
          <ac:spMkLst>
            <pc:docMk/>
            <pc:sldMk cId="1608422409" sldId="1624"/>
            <ac:spMk id="6" creationId="{F7B71712-5A9D-48F5-9392-14C2E37A57BF}"/>
          </ac:spMkLst>
        </pc:spChg>
        <pc:spChg chg="add mod">
          <ac:chgData name="Damir Dobric" userId="1ab3a3c3-cc56-483f-a812-2bce20aa91a1" providerId="ADAL" clId="{2340359C-2588-4F83-8AA4-E3630962588F}" dt="2019-05-18T17:01:52.223" v="283" actId="1076"/>
          <ac:spMkLst>
            <pc:docMk/>
            <pc:sldMk cId="1608422409" sldId="1624"/>
            <ac:spMk id="7" creationId="{557936DE-D194-48CC-88A3-247EA2D13CCE}"/>
          </ac:spMkLst>
        </pc:spChg>
        <pc:picChg chg="add mod">
          <ac:chgData name="Damir Dobric" userId="1ab3a3c3-cc56-483f-a812-2bce20aa91a1" providerId="ADAL" clId="{2340359C-2588-4F83-8AA4-E3630962588F}" dt="2019-05-18T16:58:57.950" v="251" actId="14100"/>
          <ac:picMkLst>
            <pc:docMk/>
            <pc:sldMk cId="1608422409" sldId="1624"/>
            <ac:picMk id="5" creationId="{1FE77EB7-F408-416B-89C7-B6A557E88513}"/>
          </ac:picMkLst>
        </pc:picChg>
        <pc:picChg chg="add mod">
          <ac:chgData name="Damir Dobric" userId="1ab3a3c3-cc56-483f-a812-2bce20aa91a1" providerId="ADAL" clId="{2340359C-2588-4F83-8AA4-E3630962588F}" dt="2019-05-18T17:02:27.340" v="287" actId="1076"/>
          <ac:picMkLst>
            <pc:docMk/>
            <pc:sldMk cId="1608422409" sldId="1624"/>
            <ac:picMk id="8" creationId="{49BCB85B-F802-4E56-9A92-E93E8ABDF788}"/>
          </ac:picMkLst>
        </pc:picChg>
      </pc:sldChg>
      <pc:sldChg chg="addSp delSp modSp add">
        <pc:chgData name="Damir Dobric" userId="1ab3a3c3-cc56-483f-a812-2bce20aa91a1" providerId="ADAL" clId="{2340359C-2588-4F83-8AA4-E3630962588F}" dt="2019-05-22T08:27:32.228" v="356" actId="14100"/>
        <pc:sldMkLst>
          <pc:docMk/>
          <pc:sldMk cId="1585989920" sldId="1625"/>
        </pc:sldMkLst>
        <pc:spChg chg="mod">
          <ac:chgData name="Damir Dobric" userId="1ab3a3c3-cc56-483f-a812-2bce20aa91a1" providerId="ADAL" clId="{2340359C-2588-4F83-8AA4-E3630962588F}" dt="2019-05-22T08:27:18.325" v="354" actId="20577"/>
          <ac:spMkLst>
            <pc:docMk/>
            <pc:sldMk cId="1585989920" sldId="1625"/>
            <ac:spMk id="2" creationId="{FB1EF66E-56B6-44DE-B37D-CF695F29ED25}"/>
          </ac:spMkLst>
        </pc:spChg>
        <pc:spChg chg="del">
          <ac:chgData name="Damir Dobric" userId="1ab3a3c3-cc56-483f-a812-2bce20aa91a1" providerId="ADAL" clId="{2340359C-2588-4F83-8AA4-E3630962588F}" dt="2019-05-22T08:26:51.426" v="301" actId="478"/>
          <ac:spMkLst>
            <pc:docMk/>
            <pc:sldMk cId="1585989920" sldId="1625"/>
            <ac:spMk id="3" creationId="{875277DE-45FC-4279-B888-7CC99ECD29AC}"/>
          </ac:spMkLst>
        </pc:spChg>
        <pc:spChg chg="add mod">
          <ac:chgData name="Damir Dobric" userId="1ab3a3c3-cc56-483f-a812-2bce20aa91a1" providerId="ADAL" clId="{2340359C-2588-4F83-8AA4-E3630962588F}" dt="2019-05-22T08:27:32.228" v="356" actId="14100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 add">
        <pc:chgData name="Damir Dobric" userId="1ab3a3c3-cc56-483f-a812-2bce20aa91a1" providerId="ADAL" clId="{2340359C-2588-4F83-8AA4-E3630962588F}" dt="2019-05-23T06:57:34.565" v="387" actId="1076"/>
        <pc:sldMkLst>
          <pc:docMk/>
          <pc:sldMk cId="780568234" sldId="1626"/>
        </pc:sldMkLst>
        <pc:spChg chg="mod">
          <ac:chgData name="Damir Dobric" userId="1ab3a3c3-cc56-483f-a812-2bce20aa91a1" providerId="ADAL" clId="{2340359C-2588-4F83-8AA4-E3630962588F}" dt="2019-05-23T06:55:15.714" v="368" actId="20577"/>
          <ac:spMkLst>
            <pc:docMk/>
            <pc:sldMk cId="780568234" sldId="1626"/>
            <ac:spMk id="2" creationId="{AA2798FA-57FB-4AB8-B13A-1F66124C416F}"/>
          </ac:spMkLst>
        </pc:spChg>
        <pc:spChg chg="del">
          <ac:chgData name="Damir Dobric" userId="1ab3a3c3-cc56-483f-a812-2bce20aa91a1" providerId="ADAL" clId="{2340359C-2588-4F83-8AA4-E3630962588F}" dt="2019-05-23T06:55:18.177" v="369" actId="478"/>
          <ac:spMkLst>
            <pc:docMk/>
            <pc:sldMk cId="780568234" sldId="1626"/>
            <ac:spMk id="3" creationId="{839CE44F-5329-4502-96B8-2A02D5DDB084}"/>
          </ac:spMkLst>
        </pc:spChg>
        <pc:spChg chg="add mod">
          <ac:chgData name="Damir Dobric" userId="1ab3a3c3-cc56-483f-a812-2bce20aa91a1" providerId="ADAL" clId="{2340359C-2588-4F83-8AA4-E3630962588F}" dt="2019-05-23T06:56:56.653" v="381" actId="1076"/>
          <ac:spMkLst>
            <pc:docMk/>
            <pc:sldMk cId="780568234" sldId="1626"/>
            <ac:spMk id="4" creationId="{E196BF63-DBA9-44D3-A042-7084EE6AFB4B}"/>
          </ac:spMkLst>
        </pc:spChg>
        <pc:picChg chg="add del mod">
          <ac:chgData name="Damir Dobric" userId="1ab3a3c3-cc56-483f-a812-2bce20aa91a1" providerId="ADAL" clId="{2340359C-2588-4F83-8AA4-E3630962588F}" dt="2019-05-23T06:57:08.690" v="383" actId="478"/>
          <ac:picMkLst>
            <pc:docMk/>
            <pc:sldMk cId="780568234" sldId="1626"/>
            <ac:picMk id="5" creationId="{777D42BA-C9F1-4AFC-AF92-026C97A4986A}"/>
          </ac:picMkLst>
        </pc:picChg>
        <pc:picChg chg="add mod">
          <ac:chgData name="Damir Dobric" userId="1ab3a3c3-cc56-483f-a812-2bce20aa91a1" providerId="ADAL" clId="{2340359C-2588-4F83-8AA4-E3630962588F}" dt="2019-05-23T06:57:34.565" v="387" actId="1076"/>
          <ac:picMkLst>
            <pc:docMk/>
            <pc:sldMk cId="780568234" sldId="1626"/>
            <ac:picMk id="6" creationId="{8915CA72-2F32-4BDE-8FA1-3980FE4BBAA8}"/>
          </ac:picMkLst>
        </pc:picChg>
      </pc:sldChg>
    </pc:docChg>
  </pc:docChgLst>
  <pc:docChgLst>
    <pc:chgData name="Damir Dobric" userId="1ab3a3c3-cc56-483f-a812-2bce20aa91a1" providerId="ADAL" clId="{B22EC051-384B-48E6-A3A4-756C2A76E962}"/>
    <pc:docChg chg="modSld">
      <pc:chgData name="Damir Dobric" userId="1ab3a3c3-cc56-483f-a812-2bce20aa91a1" providerId="ADAL" clId="{B22EC051-384B-48E6-A3A4-756C2A76E962}" dt="2019-08-14T07:26:44.621" v="79" actId="20577"/>
      <pc:docMkLst>
        <pc:docMk/>
      </pc:docMkLst>
      <pc:sldChg chg="modSp">
        <pc:chgData name="Damir Dobric" userId="1ab3a3c3-cc56-483f-a812-2bce20aa91a1" providerId="ADAL" clId="{B22EC051-384B-48E6-A3A4-756C2A76E962}" dt="2019-08-13T05:33:27.166" v="78" actId="20577"/>
        <pc:sldMkLst>
          <pc:docMk/>
          <pc:sldMk cId="3557541909" sldId="1557"/>
        </pc:sldMkLst>
        <pc:spChg chg="mod">
          <ac:chgData name="Damir Dobric" userId="1ab3a3c3-cc56-483f-a812-2bce20aa91a1" providerId="ADAL" clId="{B22EC051-384B-48E6-A3A4-756C2A76E962}" dt="2019-08-13T05:33:27.166" v="78" actId="20577"/>
          <ac:spMkLst>
            <pc:docMk/>
            <pc:sldMk cId="3557541909" sldId="1557"/>
            <ac:spMk id="5" creationId="{00000000-0000-0000-0000-000000000000}"/>
          </ac:spMkLst>
        </pc:spChg>
      </pc:sldChg>
      <pc:sldChg chg="modSp">
        <pc:chgData name="Damir Dobric" userId="1ab3a3c3-cc56-483f-a812-2bce20aa91a1" providerId="ADAL" clId="{B22EC051-384B-48E6-A3A4-756C2A76E962}" dt="2019-08-13T05:29:35.284" v="69" actId="1076"/>
        <pc:sldMkLst>
          <pc:docMk/>
          <pc:sldMk cId="3439387065" sldId="1561"/>
        </pc:sldMkLst>
        <pc:spChg chg="mod">
          <ac:chgData name="Damir Dobric" userId="1ab3a3c3-cc56-483f-a812-2bce20aa91a1" providerId="ADAL" clId="{B22EC051-384B-48E6-A3A4-756C2A76E962}" dt="2019-08-13T05:29:35.284" v="69" actId="1076"/>
          <ac:spMkLst>
            <pc:docMk/>
            <pc:sldMk cId="3439387065" sldId="1561"/>
            <ac:spMk id="5" creationId="{FBC0F79A-A8F0-4C17-8CB0-74F330018C2E}"/>
          </ac:spMkLst>
        </pc:spChg>
      </pc:sldChg>
      <pc:sldChg chg="modSp">
        <pc:chgData name="Damir Dobric" userId="1ab3a3c3-cc56-483f-a812-2bce20aa91a1" providerId="ADAL" clId="{B22EC051-384B-48E6-A3A4-756C2A76E962}" dt="2019-08-13T05:28:38.150" v="63" actId="20577"/>
        <pc:sldMkLst>
          <pc:docMk/>
          <pc:sldMk cId="1917980906" sldId="1587"/>
        </pc:sldMkLst>
        <pc:spChg chg="mod">
          <ac:chgData name="Damir Dobric" userId="1ab3a3c3-cc56-483f-a812-2bce20aa91a1" providerId="ADAL" clId="{B22EC051-384B-48E6-A3A4-756C2A76E962}" dt="2019-08-13T05:28:38.150" v="63" actId="20577"/>
          <ac:spMkLst>
            <pc:docMk/>
            <pc:sldMk cId="1917980906" sldId="1587"/>
            <ac:spMk id="5" creationId="{52F649BA-631C-4057-B771-B6A4E23CE3BA}"/>
          </ac:spMkLst>
        </pc:spChg>
      </pc:sldChg>
      <pc:sldChg chg="modSp">
        <pc:chgData name="Damir Dobric" userId="1ab3a3c3-cc56-483f-a812-2bce20aa91a1" providerId="ADAL" clId="{B22EC051-384B-48E6-A3A4-756C2A76E962}" dt="2019-08-13T05:29:48.328" v="71" actId="20577"/>
        <pc:sldMkLst>
          <pc:docMk/>
          <pc:sldMk cId="1345837981" sldId="1612"/>
        </pc:sldMkLst>
        <pc:spChg chg="mod">
          <ac:chgData name="Damir Dobric" userId="1ab3a3c3-cc56-483f-a812-2bce20aa91a1" providerId="ADAL" clId="{B22EC051-384B-48E6-A3A4-756C2A76E962}" dt="2019-08-13T05:29:48.328" v="71" actId="20577"/>
          <ac:spMkLst>
            <pc:docMk/>
            <pc:sldMk cId="1345837981" sldId="1612"/>
            <ac:spMk id="3" creationId="{451AED93-1AE9-40F5-87F2-D96FB0B7C99C}"/>
          </ac:spMkLst>
        </pc:spChg>
      </pc:sldChg>
      <pc:sldChg chg="modSp">
        <pc:chgData name="Damir Dobric" userId="1ab3a3c3-cc56-483f-a812-2bce20aa91a1" providerId="ADAL" clId="{B22EC051-384B-48E6-A3A4-756C2A76E962}" dt="2019-08-14T07:26:44.621" v="79" actId="20577"/>
        <pc:sldMkLst>
          <pc:docMk/>
          <pc:sldMk cId="780568234" sldId="1626"/>
        </pc:sldMkLst>
        <pc:spChg chg="mod">
          <ac:chgData name="Damir Dobric" userId="1ab3a3c3-cc56-483f-a812-2bce20aa91a1" providerId="ADAL" clId="{B22EC051-384B-48E6-A3A4-756C2A76E962}" dt="2019-08-14T07:26:44.621" v="79" actId="20577"/>
          <ac:spMkLst>
            <pc:docMk/>
            <pc:sldMk cId="780568234" sldId="1626"/>
            <ac:spMk id="4" creationId="{E196BF63-DBA9-44D3-A042-7084EE6AFB4B}"/>
          </ac:spMkLst>
        </pc:spChg>
      </pc:sldChg>
    </pc:docChg>
  </pc:docChgLst>
  <pc:docChgLst>
    <pc:chgData name="Damir Dobric" userId="1ab3a3c3-cc56-483f-a812-2bce20aa91a1" providerId="ADAL" clId="{F6979AB3-200C-494A-AAF2-AD16AAB7FFBD}"/>
    <pc:docChg chg="modSld">
      <pc:chgData name="Damir Dobric" userId="1ab3a3c3-cc56-483f-a812-2bce20aa91a1" providerId="ADAL" clId="{F6979AB3-200C-494A-AAF2-AD16AAB7FFBD}" dt="2020-05-06T14:45:04.468" v="6" actId="1076"/>
      <pc:docMkLst>
        <pc:docMk/>
      </pc:docMkLst>
      <pc:sldChg chg="addSp modSp mod">
        <pc:chgData name="Damir Dobric" userId="1ab3a3c3-cc56-483f-a812-2bce20aa91a1" providerId="ADAL" clId="{F6979AB3-200C-494A-AAF2-AD16AAB7FFBD}" dt="2020-05-06T14:45:04.468" v="6" actId="1076"/>
        <pc:sldMkLst>
          <pc:docMk/>
          <pc:sldMk cId="1919091192" sldId="1572"/>
        </pc:sldMkLst>
        <pc:spChg chg="add mod">
          <ac:chgData name="Damir Dobric" userId="1ab3a3c3-cc56-483f-a812-2bce20aa91a1" providerId="ADAL" clId="{F6979AB3-200C-494A-AAF2-AD16AAB7FFBD}" dt="2020-05-06T14:45:04.468" v="6" actId="1076"/>
          <ac:spMkLst>
            <pc:docMk/>
            <pc:sldMk cId="1919091192" sldId="1572"/>
            <ac:spMk id="5" creationId="{EEB70BEF-9311-4801-A366-57D88F186C7D}"/>
          </ac:spMkLst>
        </pc:spChg>
      </pc:sldChg>
    </pc:docChg>
  </pc:docChgLst>
  <pc:docChgLst>
    <pc:chgData name="Damir Dobric" userId="1ab3a3c3-cc56-483f-a812-2bce20aa91a1" providerId="ADAL" clId="{2B1642CE-8D22-439E-9E0E-1DD9CABF38A4}"/>
    <pc:docChg chg="modSld">
      <pc:chgData name="Damir Dobric" userId="1ab3a3c3-cc56-483f-a812-2bce20aa91a1" providerId="ADAL" clId="{2B1642CE-8D22-439E-9E0E-1DD9CABF38A4}" dt="2020-04-27T07:13:26.892" v="12" actId="20577"/>
      <pc:docMkLst>
        <pc:docMk/>
      </pc:docMkLst>
      <pc:sldChg chg="modSp mod">
        <pc:chgData name="Damir Dobric" userId="1ab3a3c3-cc56-483f-a812-2bce20aa91a1" providerId="ADAL" clId="{2B1642CE-8D22-439E-9E0E-1DD9CABF38A4}" dt="2020-04-27T07:13:26.892" v="12" actId="20577"/>
        <pc:sldMkLst>
          <pc:docMk/>
          <pc:sldMk cId="61540476" sldId="1564"/>
        </pc:sldMkLst>
        <pc:spChg chg="mod">
          <ac:chgData name="Damir Dobric" userId="1ab3a3c3-cc56-483f-a812-2bce20aa91a1" providerId="ADAL" clId="{2B1642CE-8D22-439E-9E0E-1DD9CABF38A4}" dt="2020-04-27T07:13:26.892" v="12" actId="20577"/>
          <ac:spMkLst>
            <pc:docMk/>
            <pc:sldMk cId="61540476" sldId="1564"/>
            <ac:spMk id="3" creationId="{362F3E2E-F50F-4BAE-827E-371E297C2495}"/>
          </ac:spMkLst>
        </pc:spChg>
      </pc:sldChg>
    </pc:docChg>
  </pc:docChgLst>
  <pc:docChgLst>
    <pc:chgData name="Damir Dobric" userId="1ab3a3c3-cc56-483f-a812-2bce20aa91a1" providerId="ADAL" clId="{B1F403EA-A8BD-459B-B25A-D3BFB7C315F2}"/>
    <pc:docChg chg="undo custSel addSld delSld modSld sldOrd modSection">
      <pc:chgData name="Damir Dobric" userId="1ab3a3c3-cc56-483f-a812-2bce20aa91a1" providerId="ADAL" clId="{B1F403EA-A8BD-459B-B25A-D3BFB7C315F2}" dt="2020-04-26T06:47:22.524" v="531" actId="20577"/>
      <pc:docMkLst>
        <pc:docMk/>
      </pc:docMkLst>
      <pc:sldChg chg="modSp mod">
        <pc:chgData name="Damir Dobric" userId="1ab3a3c3-cc56-483f-a812-2bce20aa91a1" providerId="ADAL" clId="{B1F403EA-A8BD-459B-B25A-D3BFB7C315F2}" dt="2020-04-25T16:01:00.486" v="12" actId="20577"/>
        <pc:sldMkLst>
          <pc:docMk/>
          <pc:sldMk cId="3557541909" sldId="1557"/>
        </pc:sldMkLst>
        <pc:spChg chg="mod">
          <ac:chgData name="Damir Dobric" userId="1ab3a3c3-cc56-483f-a812-2bce20aa91a1" providerId="ADAL" clId="{B1F403EA-A8BD-459B-B25A-D3BFB7C315F2}" dt="2020-04-25T16:01:00.486" v="12" actId="20577"/>
          <ac:spMkLst>
            <pc:docMk/>
            <pc:sldMk cId="3557541909" sldId="1557"/>
            <ac:spMk id="4" creationId="{00000000-0000-0000-0000-000000000000}"/>
          </ac:spMkLst>
        </pc:spChg>
      </pc:sldChg>
      <pc:sldChg chg="del">
        <pc:chgData name="Damir Dobric" userId="1ab3a3c3-cc56-483f-a812-2bce20aa91a1" providerId="ADAL" clId="{B1F403EA-A8BD-459B-B25A-D3BFB7C315F2}" dt="2020-04-25T16:05:41.744" v="14" actId="47"/>
        <pc:sldMkLst>
          <pc:docMk/>
          <pc:sldMk cId="3439387065" sldId="1561"/>
        </pc:sldMkLst>
      </pc:sldChg>
      <pc:sldChg chg="addSp delSp modSp new mod ord chgLayout">
        <pc:chgData name="Damir Dobric" userId="1ab3a3c3-cc56-483f-a812-2bce20aa91a1" providerId="ADAL" clId="{B1F403EA-A8BD-459B-B25A-D3BFB7C315F2}" dt="2020-04-25T16:23:35.681" v="231"/>
        <pc:sldMkLst>
          <pc:docMk/>
          <pc:sldMk cId="1864047998" sldId="1563"/>
        </pc:sldMkLst>
        <pc:spChg chg="del mod ord">
          <ac:chgData name="Damir Dobric" userId="1ab3a3c3-cc56-483f-a812-2bce20aa91a1" providerId="ADAL" clId="{B1F403EA-A8BD-459B-B25A-D3BFB7C315F2}" dt="2020-04-25T16:05:49.941" v="16" actId="700"/>
          <ac:spMkLst>
            <pc:docMk/>
            <pc:sldMk cId="1864047998" sldId="1563"/>
            <ac:spMk id="2" creationId="{A563E49F-9D26-4792-B10A-2227D86DCCBF}"/>
          </ac:spMkLst>
        </pc:spChg>
        <pc:spChg chg="del mod ord">
          <ac:chgData name="Damir Dobric" userId="1ab3a3c3-cc56-483f-a812-2bce20aa91a1" providerId="ADAL" clId="{B1F403EA-A8BD-459B-B25A-D3BFB7C315F2}" dt="2020-04-25T16:05:49.941" v="16" actId="700"/>
          <ac:spMkLst>
            <pc:docMk/>
            <pc:sldMk cId="1864047998" sldId="1563"/>
            <ac:spMk id="3" creationId="{2F2A977D-D475-4854-8651-985FBB102518}"/>
          </ac:spMkLst>
        </pc:spChg>
        <pc:spChg chg="add mod ord">
          <ac:chgData name="Damir Dobric" userId="1ab3a3c3-cc56-483f-a812-2bce20aa91a1" providerId="ADAL" clId="{B1F403EA-A8BD-459B-B25A-D3BFB7C315F2}" dt="2020-04-25T16:06:17.112" v="83" actId="20577"/>
          <ac:spMkLst>
            <pc:docMk/>
            <pc:sldMk cId="1864047998" sldId="1563"/>
            <ac:spMk id="4" creationId="{4DE17BB1-06F8-4B8F-9BA3-8986FBA98F4A}"/>
          </ac:spMkLst>
        </pc:spChg>
        <pc:spChg chg="add mod ord">
          <ac:chgData name="Damir Dobric" userId="1ab3a3c3-cc56-483f-a812-2bce20aa91a1" providerId="ADAL" clId="{B1F403EA-A8BD-459B-B25A-D3BFB7C315F2}" dt="2020-04-25T16:10:58.542" v="101" actId="404"/>
          <ac:spMkLst>
            <pc:docMk/>
            <pc:sldMk cId="1864047998" sldId="1563"/>
            <ac:spMk id="5" creationId="{2CF0304F-5D8C-4453-8B96-36CCFC5AB90E}"/>
          </ac:spMkLst>
        </pc:spChg>
      </pc:sldChg>
      <pc:sldChg chg="modSp new mod ord">
        <pc:chgData name="Damir Dobric" userId="1ab3a3c3-cc56-483f-a812-2bce20aa91a1" providerId="ADAL" clId="{B1F403EA-A8BD-459B-B25A-D3BFB7C315F2}" dt="2020-04-26T06:47:22.524" v="531" actId="20577"/>
        <pc:sldMkLst>
          <pc:docMk/>
          <pc:sldMk cId="61540476" sldId="1564"/>
        </pc:sldMkLst>
        <pc:spChg chg="mod">
          <ac:chgData name="Damir Dobric" userId="1ab3a3c3-cc56-483f-a812-2bce20aa91a1" providerId="ADAL" clId="{B1F403EA-A8BD-459B-B25A-D3BFB7C315F2}" dt="2020-04-26T06:46:51.881" v="521" actId="20577"/>
          <ac:spMkLst>
            <pc:docMk/>
            <pc:sldMk cId="61540476" sldId="1564"/>
            <ac:spMk id="2" creationId="{FDF8F8F6-050A-4569-808C-2CB8B63DAA0E}"/>
          </ac:spMkLst>
        </pc:spChg>
        <pc:spChg chg="mod">
          <ac:chgData name="Damir Dobric" userId="1ab3a3c3-cc56-483f-a812-2bce20aa91a1" providerId="ADAL" clId="{B1F403EA-A8BD-459B-B25A-D3BFB7C315F2}" dt="2020-04-26T06:47:22.524" v="531" actId="20577"/>
          <ac:spMkLst>
            <pc:docMk/>
            <pc:sldMk cId="61540476" sldId="1564"/>
            <ac:spMk id="3" creationId="{362F3E2E-F50F-4BAE-827E-371E297C2495}"/>
          </ac:spMkLst>
        </pc:spChg>
      </pc:sldChg>
      <pc:sldChg chg="addSp delSp modSp new mod">
        <pc:chgData name="Damir Dobric" userId="1ab3a3c3-cc56-483f-a812-2bce20aa91a1" providerId="ADAL" clId="{B1F403EA-A8BD-459B-B25A-D3BFB7C315F2}" dt="2020-04-25T16:22:49.767" v="229" actId="20577"/>
        <pc:sldMkLst>
          <pc:docMk/>
          <pc:sldMk cId="1265869992" sldId="1565"/>
        </pc:sldMkLst>
        <pc:spChg chg="mod">
          <ac:chgData name="Damir Dobric" userId="1ab3a3c3-cc56-483f-a812-2bce20aa91a1" providerId="ADAL" clId="{B1F403EA-A8BD-459B-B25A-D3BFB7C315F2}" dt="2020-04-25T16:22:49.767" v="229" actId="20577"/>
          <ac:spMkLst>
            <pc:docMk/>
            <pc:sldMk cId="1265869992" sldId="1565"/>
            <ac:spMk id="2" creationId="{CBE0D9A7-3E1D-4922-8CA2-6B00972B5E9C}"/>
          </ac:spMkLst>
        </pc:spChg>
        <pc:spChg chg="del">
          <ac:chgData name="Damir Dobric" userId="1ab3a3c3-cc56-483f-a812-2bce20aa91a1" providerId="ADAL" clId="{B1F403EA-A8BD-459B-B25A-D3BFB7C315F2}" dt="2020-04-25T16:22:27.791" v="217" actId="478"/>
          <ac:spMkLst>
            <pc:docMk/>
            <pc:sldMk cId="1265869992" sldId="1565"/>
            <ac:spMk id="3" creationId="{3A321FC1-180A-4628-9645-1784B4A99DB3}"/>
          </ac:spMkLst>
        </pc:spChg>
        <pc:spChg chg="add mod">
          <ac:chgData name="Damir Dobric" userId="1ab3a3c3-cc56-483f-a812-2bce20aa91a1" providerId="ADAL" clId="{B1F403EA-A8BD-459B-B25A-D3BFB7C315F2}" dt="2020-04-25T16:22:43.854" v="224" actId="1076"/>
          <ac:spMkLst>
            <pc:docMk/>
            <pc:sldMk cId="1265869992" sldId="1565"/>
            <ac:spMk id="5" creationId="{CB94372E-448F-4D0B-86EB-3E85E612924F}"/>
          </ac:spMkLst>
        </pc:spChg>
        <pc:picChg chg="add mod">
          <ac:chgData name="Damir Dobric" userId="1ab3a3c3-cc56-483f-a812-2bce20aa91a1" providerId="ADAL" clId="{B1F403EA-A8BD-459B-B25A-D3BFB7C315F2}" dt="2020-04-25T16:22:45.540" v="225" actId="1076"/>
          <ac:picMkLst>
            <pc:docMk/>
            <pc:sldMk cId="1265869992" sldId="1565"/>
            <ac:picMk id="4" creationId="{D18ACF10-6C6F-4EC5-AF94-9295B35F9A50}"/>
          </ac:picMkLst>
        </pc:picChg>
      </pc:sldChg>
      <pc:sldChg chg="addSp delSp modSp new mod">
        <pc:chgData name="Damir Dobric" userId="1ab3a3c3-cc56-483f-a812-2bce20aa91a1" providerId="ADAL" clId="{B1F403EA-A8BD-459B-B25A-D3BFB7C315F2}" dt="2020-04-25T17:04:10.862" v="373" actId="1076"/>
        <pc:sldMkLst>
          <pc:docMk/>
          <pc:sldMk cId="58061683" sldId="1566"/>
        </pc:sldMkLst>
        <pc:spChg chg="mod">
          <ac:chgData name="Damir Dobric" userId="1ab3a3c3-cc56-483f-a812-2bce20aa91a1" providerId="ADAL" clId="{B1F403EA-A8BD-459B-B25A-D3BFB7C315F2}" dt="2020-04-25T16:24:12.756" v="264" actId="20577"/>
          <ac:spMkLst>
            <pc:docMk/>
            <pc:sldMk cId="58061683" sldId="1566"/>
            <ac:spMk id="2" creationId="{2C1827FC-205D-4B17-A8FD-D5B66E1C0F85}"/>
          </ac:spMkLst>
        </pc:spChg>
        <pc:spChg chg="del">
          <ac:chgData name="Damir Dobric" userId="1ab3a3c3-cc56-483f-a812-2bce20aa91a1" providerId="ADAL" clId="{B1F403EA-A8BD-459B-B25A-D3BFB7C315F2}" dt="2020-04-25T17:03:51.297" v="368" actId="478"/>
          <ac:spMkLst>
            <pc:docMk/>
            <pc:sldMk cId="58061683" sldId="1566"/>
            <ac:spMk id="3" creationId="{4550E2F1-0502-453A-B87D-EECA5AC17256}"/>
          </ac:spMkLst>
        </pc:spChg>
        <pc:picChg chg="add mod">
          <ac:chgData name="Damir Dobric" userId="1ab3a3c3-cc56-483f-a812-2bce20aa91a1" providerId="ADAL" clId="{B1F403EA-A8BD-459B-B25A-D3BFB7C315F2}" dt="2020-04-25T17:04:10.862" v="373" actId="1076"/>
          <ac:picMkLst>
            <pc:docMk/>
            <pc:sldMk cId="58061683" sldId="1566"/>
            <ac:picMk id="4" creationId="{A160941C-DB09-4BAA-BEA8-D71263CB11B3}"/>
          </ac:picMkLst>
        </pc:picChg>
      </pc:sldChg>
      <pc:sldChg chg="modSp new mod ord">
        <pc:chgData name="Damir Dobric" userId="1ab3a3c3-cc56-483f-a812-2bce20aa91a1" providerId="ADAL" clId="{B1F403EA-A8BD-459B-B25A-D3BFB7C315F2}" dt="2020-04-26T06:38:26.228" v="499" actId="20577"/>
        <pc:sldMkLst>
          <pc:docMk/>
          <pc:sldMk cId="3318371318" sldId="1567"/>
        </pc:sldMkLst>
        <pc:spChg chg="mod">
          <ac:chgData name="Damir Dobric" userId="1ab3a3c3-cc56-483f-a812-2bce20aa91a1" providerId="ADAL" clId="{B1F403EA-A8BD-459B-B25A-D3BFB7C315F2}" dt="2020-04-26T06:38:26.228" v="499" actId="20577"/>
          <ac:spMkLst>
            <pc:docMk/>
            <pc:sldMk cId="3318371318" sldId="1567"/>
            <ac:spMk id="2" creationId="{282AD86C-AC77-4912-B9D2-EC8DF2628832}"/>
          </ac:spMkLst>
        </pc:spChg>
        <pc:spChg chg="mod">
          <ac:chgData name="Damir Dobric" userId="1ab3a3c3-cc56-483f-a812-2bce20aa91a1" providerId="ADAL" clId="{B1F403EA-A8BD-459B-B25A-D3BFB7C315F2}" dt="2020-04-25T16:32:56.893" v="367" actId="15"/>
          <ac:spMkLst>
            <pc:docMk/>
            <pc:sldMk cId="3318371318" sldId="1567"/>
            <ac:spMk id="3" creationId="{7B59C422-C6A0-4306-ABD9-5FC6696500FB}"/>
          </ac:spMkLst>
        </pc:spChg>
      </pc:sldChg>
      <pc:sldChg chg="modSp new mod">
        <pc:chgData name="Damir Dobric" userId="1ab3a3c3-cc56-483f-a812-2bce20aa91a1" providerId="ADAL" clId="{B1F403EA-A8BD-459B-B25A-D3BFB7C315F2}" dt="2020-04-25T17:08:00.353" v="464" actId="20577"/>
        <pc:sldMkLst>
          <pc:docMk/>
          <pc:sldMk cId="678761664" sldId="1568"/>
        </pc:sldMkLst>
        <pc:spChg chg="mod">
          <ac:chgData name="Damir Dobric" userId="1ab3a3c3-cc56-483f-a812-2bce20aa91a1" providerId="ADAL" clId="{B1F403EA-A8BD-459B-B25A-D3BFB7C315F2}" dt="2020-04-25T17:04:28.232" v="386" actId="20577"/>
          <ac:spMkLst>
            <pc:docMk/>
            <pc:sldMk cId="678761664" sldId="1568"/>
            <ac:spMk id="2" creationId="{FFBFCD83-28AC-4E73-A40E-C5FFFB4472C6}"/>
          </ac:spMkLst>
        </pc:spChg>
        <pc:spChg chg="mod">
          <ac:chgData name="Damir Dobric" userId="1ab3a3c3-cc56-483f-a812-2bce20aa91a1" providerId="ADAL" clId="{B1F403EA-A8BD-459B-B25A-D3BFB7C315F2}" dt="2020-04-25T17:08:00.353" v="464" actId="20577"/>
          <ac:spMkLst>
            <pc:docMk/>
            <pc:sldMk cId="678761664" sldId="1568"/>
            <ac:spMk id="3" creationId="{ED9DF0A8-7B34-4ADB-947C-65C97982DB88}"/>
          </ac:spMkLst>
        </pc:spChg>
      </pc:sldChg>
      <pc:sldChg chg="addSp delSp modSp new mod modClrScheme chgLayout">
        <pc:chgData name="Damir Dobric" userId="1ab3a3c3-cc56-483f-a812-2bce20aa91a1" providerId="ADAL" clId="{B1F403EA-A8BD-459B-B25A-D3BFB7C315F2}" dt="2020-04-25T17:09:09.780" v="482" actId="20577"/>
        <pc:sldMkLst>
          <pc:docMk/>
          <pc:sldMk cId="4270540672" sldId="1569"/>
        </pc:sldMkLst>
        <pc:spChg chg="del mod ord">
          <ac:chgData name="Damir Dobric" userId="1ab3a3c3-cc56-483f-a812-2bce20aa91a1" providerId="ADAL" clId="{B1F403EA-A8BD-459B-B25A-D3BFB7C315F2}" dt="2020-04-25T17:09:01.420" v="468" actId="700"/>
          <ac:spMkLst>
            <pc:docMk/>
            <pc:sldMk cId="4270540672" sldId="1569"/>
            <ac:spMk id="2" creationId="{61052611-3CBD-4174-9394-80E418FB90FB}"/>
          </ac:spMkLst>
        </pc:spChg>
        <pc:spChg chg="del mod ord">
          <ac:chgData name="Damir Dobric" userId="1ab3a3c3-cc56-483f-a812-2bce20aa91a1" providerId="ADAL" clId="{B1F403EA-A8BD-459B-B25A-D3BFB7C315F2}" dt="2020-04-25T17:09:01.420" v="468" actId="700"/>
          <ac:spMkLst>
            <pc:docMk/>
            <pc:sldMk cId="4270540672" sldId="1569"/>
            <ac:spMk id="3" creationId="{AC6F01D3-51BB-4863-B6AF-B8CBF13D4538}"/>
          </ac:spMkLst>
        </pc:spChg>
        <pc:spChg chg="add del mod ord">
          <ac:chgData name="Damir Dobric" userId="1ab3a3c3-cc56-483f-a812-2bce20aa91a1" providerId="ADAL" clId="{B1F403EA-A8BD-459B-B25A-D3BFB7C315F2}" dt="2020-04-25T17:09:06.156" v="469" actId="700"/>
          <ac:spMkLst>
            <pc:docMk/>
            <pc:sldMk cId="4270540672" sldId="1569"/>
            <ac:spMk id="4" creationId="{53BBC036-9572-49FE-944B-E6CCC7788D4E}"/>
          </ac:spMkLst>
        </pc:spChg>
        <pc:spChg chg="add del mod ord">
          <ac:chgData name="Damir Dobric" userId="1ab3a3c3-cc56-483f-a812-2bce20aa91a1" providerId="ADAL" clId="{B1F403EA-A8BD-459B-B25A-D3BFB7C315F2}" dt="2020-04-25T17:09:06.156" v="469" actId="700"/>
          <ac:spMkLst>
            <pc:docMk/>
            <pc:sldMk cId="4270540672" sldId="1569"/>
            <ac:spMk id="5" creationId="{F58EE745-EFE5-4002-8170-3B908C726AF0}"/>
          </ac:spMkLst>
        </pc:spChg>
        <pc:spChg chg="add mod ord">
          <ac:chgData name="Damir Dobric" userId="1ab3a3c3-cc56-483f-a812-2bce20aa91a1" providerId="ADAL" clId="{B1F403EA-A8BD-459B-B25A-D3BFB7C315F2}" dt="2020-04-25T17:09:09.780" v="482" actId="20577"/>
          <ac:spMkLst>
            <pc:docMk/>
            <pc:sldMk cId="4270540672" sldId="1569"/>
            <ac:spMk id="6" creationId="{2DFA7158-6841-4AEC-BFFB-F232B98F939F}"/>
          </ac:spMkLst>
        </pc:spChg>
      </pc:sldChg>
      <pc:sldChg chg="modSp add mod modClrScheme chgLayout">
        <pc:chgData name="Damir Dobric" userId="1ab3a3c3-cc56-483f-a812-2bce20aa91a1" providerId="ADAL" clId="{B1F403EA-A8BD-459B-B25A-D3BFB7C315F2}" dt="2020-04-26T06:38:48.109" v="505" actId="20577"/>
        <pc:sldMkLst>
          <pc:docMk/>
          <pc:sldMk cId="1889914887" sldId="1570"/>
        </pc:sldMkLst>
        <pc:spChg chg="mod ord">
          <ac:chgData name="Damir Dobric" userId="1ab3a3c3-cc56-483f-a812-2bce20aa91a1" providerId="ADAL" clId="{B1F403EA-A8BD-459B-B25A-D3BFB7C315F2}" dt="2020-04-26T06:38:48.109" v="505" actId="20577"/>
          <ac:spMkLst>
            <pc:docMk/>
            <pc:sldMk cId="1889914887" sldId="1570"/>
            <ac:spMk id="6" creationId="{2DFA7158-6841-4AEC-BFFB-F232B98F939F}"/>
          </ac:spMkLst>
        </pc:spChg>
      </pc:sldChg>
      <pc:sldChg chg="new del">
        <pc:chgData name="Damir Dobric" userId="1ab3a3c3-cc56-483f-a812-2bce20aa91a1" providerId="ADAL" clId="{B1F403EA-A8BD-459B-B25A-D3BFB7C315F2}" dt="2020-04-26T06:46:44.641" v="510" actId="47"/>
        <pc:sldMkLst>
          <pc:docMk/>
          <pc:sldMk cId="3700583522" sldId="1571"/>
        </pc:sldMkLst>
      </pc:sldChg>
      <pc:sldChg chg="add">
        <pc:chgData name="Damir Dobric" userId="1ab3a3c3-cc56-483f-a812-2bce20aa91a1" providerId="ADAL" clId="{B1F403EA-A8BD-459B-B25A-D3BFB7C315F2}" dt="2020-04-26T06:46:41.639" v="507" actId="22"/>
        <pc:sldMkLst>
          <pc:docMk/>
          <pc:sldMk cId="1919091192" sldId="1572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865115584" sldId="1586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917980906" sldId="1587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0787790" sldId="1588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827672084" sldId="1589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009822021" sldId="1590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161507018" sldId="1591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920549859" sldId="1592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979774739" sldId="1593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196807646" sldId="1595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101817188" sldId="1596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29643290" sldId="1597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04921886" sldId="1599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154893114" sldId="1600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18579246" sldId="1601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632153277" sldId="1602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80394129" sldId="1603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22065655" sldId="1605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612643259" sldId="1606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840338075" sldId="1607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223635931" sldId="1608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766499951" sldId="1609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193810434" sldId="1610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827556496" sldId="1611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345837981" sldId="1612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285796757" sldId="1613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699682056" sldId="1616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800917221" sldId="1617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05901452" sldId="1618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225451706" sldId="1619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340125512" sldId="1620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286782343" sldId="1621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494544151" sldId="1622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136209957" sldId="1623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608422409" sldId="1624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585989920" sldId="1625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780568234" sldId="1626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620634072" sldId="1627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418312437" sldId="1628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322545152" sldId="1629"/>
        </pc:sldMkLst>
      </pc:sldChg>
    </pc:docChg>
  </pc:docChgLst>
  <pc:docChgLst>
    <pc:chgData name="Damir Dobric" userId="1ab3a3c3-cc56-483f-a812-2bce20aa91a1" providerId="ADAL" clId="{89B4DA75-F8C1-4D2C-BBA0-9B3B3EA62035}"/>
  </pc:docChgLst>
  <pc:docChgLst>
    <pc:chgData name="Damir Dobric" userId="1ab3a3c3-cc56-483f-a812-2bce20aa91a1" providerId="ADAL" clId="{6DF0FFF4-F580-4526-A932-EBDF99925237}"/>
    <pc:docChg chg="undo custSel addSld modSld modSection">
      <pc:chgData name="Damir Dobric" userId="1ab3a3c3-cc56-483f-a812-2bce20aa91a1" providerId="ADAL" clId="{6DF0FFF4-F580-4526-A932-EBDF99925237}" dt="2020-04-25T15:34:15.272" v="208" actId="20577"/>
      <pc:docMkLst>
        <pc:docMk/>
      </pc:docMkLst>
      <pc:sldChg chg="modSp mod">
        <pc:chgData name="Damir Dobric" userId="1ab3a3c3-cc56-483f-a812-2bce20aa91a1" providerId="ADAL" clId="{6DF0FFF4-F580-4526-A932-EBDF99925237}" dt="2020-04-25T15:04:10.117" v="173" actId="108"/>
        <pc:sldMkLst>
          <pc:docMk/>
          <pc:sldMk cId="4196807646" sldId="1595"/>
        </pc:sldMkLst>
        <pc:spChg chg="mod">
          <ac:chgData name="Damir Dobric" userId="1ab3a3c3-cc56-483f-a812-2bce20aa91a1" providerId="ADAL" clId="{6DF0FFF4-F580-4526-A932-EBDF99925237}" dt="2020-04-25T15:04:10.117" v="173" actId="108"/>
          <ac:spMkLst>
            <pc:docMk/>
            <pc:sldMk cId="4196807646" sldId="1595"/>
            <ac:spMk id="4" creationId="{E01398A4-2B47-4E6C-B54E-E630014DE94C}"/>
          </ac:spMkLst>
        </pc:spChg>
      </pc:sldChg>
      <pc:sldChg chg="modSp mod modNotesTx">
        <pc:chgData name="Damir Dobric" userId="1ab3a3c3-cc56-483f-a812-2bce20aa91a1" providerId="ADAL" clId="{6DF0FFF4-F580-4526-A932-EBDF99925237}" dt="2020-04-25T15:23:59.696" v="183"/>
        <pc:sldMkLst>
          <pc:docMk/>
          <pc:sldMk cId="4101817188" sldId="1596"/>
        </pc:sldMkLst>
        <pc:spChg chg="mod">
          <ac:chgData name="Damir Dobric" userId="1ab3a3c3-cc56-483f-a812-2bce20aa91a1" providerId="ADAL" clId="{6DF0FFF4-F580-4526-A932-EBDF99925237}" dt="2020-04-25T15:23:31.582" v="180" actId="20577"/>
          <ac:spMkLst>
            <pc:docMk/>
            <pc:sldMk cId="4101817188" sldId="1596"/>
            <ac:spMk id="4" creationId="{E01398A4-2B47-4E6C-B54E-E630014DE94C}"/>
          </ac:spMkLst>
        </pc:spChg>
      </pc:sldChg>
      <pc:sldChg chg="addSp delSp mod">
        <pc:chgData name="Damir Dobric" userId="1ab3a3c3-cc56-483f-a812-2bce20aa91a1" providerId="ADAL" clId="{6DF0FFF4-F580-4526-A932-EBDF99925237}" dt="2020-04-25T15:18:44.258" v="175" actId="11529"/>
        <pc:sldMkLst>
          <pc:docMk/>
          <pc:sldMk cId="1632153277" sldId="1602"/>
        </pc:sldMkLst>
        <pc:spChg chg="add del">
          <ac:chgData name="Damir Dobric" userId="1ab3a3c3-cc56-483f-a812-2bce20aa91a1" providerId="ADAL" clId="{6DF0FFF4-F580-4526-A932-EBDF99925237}" dt="2020-04-25T15:18:44.258" v="175" actId="11529"/>
          <ac:spMkLst>
            <pc:docMk/>
            <pc:sldMk cId="1632153277" sldId="1602"/>
            <ac:spMk id="3" creationId="{1C35B36E-C4B2-4D33-89A9-7CAE5FEAE36B}"/>
          </ac:spMkLst>
        </pc:spChg>
      </pc:sldChg>
      <pc:sldChg chg="addSp modSp mod">
        <pc:chgData name="Damir Dobric" userId="1ab3a3c3-cc56-483f-a812-2bce20aa91a1" providerId="ADAL" clId="{6DF0FFF4-F580-4526-A932-EBDF99925237}" dt="2020-04-25T15:34:15.272" v="208" actId="20577"/>
        <pc:sldMkLst>
          <pc:docMk/>
          <pc:sldMk cId="2699682056" sldId="1616"/>
        </pc:sldMkLst>
        <pc:spChg chg="add mod">
          <ac:chgData name="Damir Dobric" userId="1ab3a3c3-cc56-483f-a812-2bce20aa91a1" providerId="ADAL" clId="{6DF0FFF4-F580-4526-A932-EBDF99925237}" dt="2020-04-25T15:34:01.189" v="187" actId="14100"/>
          <ac:spMkLst>
            <pc:docMk/>
            <pc:sldMk cId="2699682056" sldId="1616"/>
            <ac:spMk id="11" creationId="{14CB0509-B75D-458D-A955-7D2131E7516C}"/>
          </ac:spMkLst>
        </pc:spChg>
        <pc:spChg chg="add mod">
          <ac:chgData name="Damir Dobric" userId="1ab3a3c3-cc56-483f-a812-2bce20aa91a1" providerId="ADAL" clId="{6DF0FFF4-F580-4526-A932-EBDF99925237}" dt="2020-04-25T15:34:15.272" v="208" actId="20577"/>
          <ac:spMkLst>
            <pc:docMk/>
            <pc:sldMk cId="2699682056" sldId="1616"/>
            <ac:spMk id="13" creationId="{309BC638-2768-482D-9144-50AF1B3D85A7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08:23.568" v="17" actId="21"/>
        <pc:sldMkLst>
          <pc:docMk/>
          <pc:sldMk cId="3494544151" sldId="1622"/>
        </pc:sldMkLst>
        <pc:spChg chg="mod">
          <ac:chgData name="Damir Dobric" userId="1ab3a3c3-cc56-483f-a812-2bce20aa91a1" providerId="ADAL" clId="{6DF0FFF4-F580-4526-A932-EBDF99925237}" dt="2020-04-25T14:08:12.743" v="11" actId="20577"/>
          <ac:spMkLst>
            <pc:docMk/>
            <pc:sldMk cId="3494544151" sldId="1622"/>
            <ac:spMk id="3" creationId="{EF115851-9F7C-4C73-A020-5425C4F12104}"/>
          </ac:spMkLst>
        </pc:spChg>
        <pc:picChg chg="add del">
          <ac:chgData name="Damir Dobric" userId="1ab3a3c3-cc56-483f-a812-2bce20aa91a1" providerId="ADAL" clId="{6DF0FFF4-F580-4526-A932-EBDF99925237}" dt="2020-04-25T14:08:23.568" v="17" actId="21"/>
          <ac:picMkLst>
            <pc:docMk/>
            <pc:sldMk cId="3494544151" sldId="1622"/>
            <ac:picMk id="2" creationId="{AF52ED52-2857-426E-91FF-7385DEF17BB5}"/>
          </ac:picMkLst>
        </pc:picChg>
      </pc:sldChg>
      <pc:sldChg chg="addSp modSp mod">
        <pc:chgData name="Damir Dobric" userId="1ab3a3c3-cc56-483f-a812-2bce20aa91a1" providerId="ADAL" clId="{6DF0FFF4-F580-4526-A932-EBDF99925237}" dt="2020-04-25T14:49:25.857" v="148" actId="20577"/>
        <pc:sldMkLst>
          <pc:docMk/>
          <pc:sldMk cId="1136209957" sldId="1623"/>
        </pc:sldMkLst>
        <pc:spChg chg="add mod">
          <ac:chgData name="Damir Dobric" userId="1ab3a3c3-cc56-483f-a812-2bce20aa91a1" providerId="ADAL" clId="{6DF0FFF4-F580-4526-A932-EBDF99925237}" dt="2020-04-25T14:49:25.857" v="148" actId="20577"/>
          <ac:spMkLst>
            <pc:docMk/>
            <pc:sldMk cId="1136209957" sldId="1623"/>
            <ac:spMk id="6" creationId="{7BE0BBDF-7FCB-4896-96E5-34B186FB0075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39:54.381" v="131" actId="14100"/>
        <pc:sldMkLst>
          <pc:docMk/>
          <pc:sldMk cId="780568234" sldId="1626"/>
        </pc:sldMkLst>
        <pc:spChg chg="del mod">
          <ac:chgData name="Damir Dobric" userId="1ab3a3c3-cc56-483f-a812-2bce20aa91a1" providerId="ADAL" clId="{6DF0FFF4-F580-4526-A932-EBDF99925237}" dt="2020-04-25T14:36:48.835" v="77" actId="478"/>
          <ac:spMkLst>
            <pc:docMk/>
            <pc:sldMk cId="780568234" sldId="1626"/>
            <ac:spMk id="4" creationId="{E196BF63-DBA9-44D3-A042-7084EE6AFB4B}"/>
          </ac:spMkLst>
        </pc:spChg>
        <pc:spChg chg="add mod">
          <ac:chgData name="Damir Dobric" userId="1ab3a3c3-cc56-483f-a812-2bce20aa91a1" providerId="ADAL" clId="{6DF0FFF4-F580-4526-A932-EBDF99925237}" dt="2020-04-25T14:37:41.716" v="113" actId="20577"/>
          <ac:spMkLst>
            <pc:docMk/>
            <pc:sldMk cId="780568234" sldId="1626"/>
            <ac:spMk id="7" creationId="{B401C9F7-9091-4FDD-BD07-BB82862A1D15}"/>
          </ac:spMkLst>
        </pc:spChg>
        <pc:spChg chg="add mod">
          <ac:chgData name="Damir Dobric" userId="1ab3a3c3-cc56-483f-a812-2bce20aa91a1" providerId="ADAL" clId="{6DF0FFF4-F580-4526-A932-EBDF99925237}" dt="2020-04-25T14:37:47.561" v="114" actId="1076"/>
          <ac:spMkLst>
            <pc:docMk/>
            <pc:sldMk cId="780568234" sldId="1626"/>
            <ac:spMk id="8" creationId="{03001107-8E3C-4DD3-89A5-E654D815BBBE}"/>
          </ac:spMkLst>
        </pc:spChg>
        <pc:spChg chg="add mod">
          <ac:chgData name="Damir Dobric" userId="1ab3a3c3-cc56-483f-a812-2bce20aa91a1" providerId="ADAL" clId="{6DF0FFF4-F580-4526-A932-EBDF99925237}" dt="2020-04-25T14:39:54.381" v="131" actId="14100"/>
          <ac:spMkLst>
            <pc:docMk/>
            <pc:sldMk cId="780568234" sldId="1626"/>
            <ac:spMk id="11" creationId="{974D2CE1-1006-4BA9-9A79-1FEC959A4756}"/>
          </ac:spMkLst>
        </pc:spChg>
        <pc:spChg chg="add mod">
          <ac:chgData name="Damir Dobric" userId="1ab3a3c3-cc56-483f-a812-2bce20aa91a1" providerId="ADAL" clId="{6DF0FFF4-F580-4526-A932-EBDF99925237}" dt="2020-04-25T14:39:42.186" v="126" actId="14100"/>
          <ac:spMkLst>
            <pc:docMk/>
            <pc:sldMk cId="780568234" sldId="1626"/>
            <ac:spMk id="13" creationId="{BA34E613-562C-41AC-971E-B436632F3F70}"/>
          </ac:spMkLst>
        </pc:spChg>
        <pc:spChg chg="add">
          <ac:chgData name="Damir Dobric" userId="1ab3a3c3-cc56-483f-a812-2bce20aa91a1" providerId="ADAL" clId="{6DF0FFF4-F580-4526-A932-EBDF99925237}" dt="2020-04-25T14:39:49.525" v="129" actId="22"/>
          <ac:spMkLst>
            <pc:docMk/>
            <pc:sldMk cId="780568234" sldId="1626"/>
            <ac:spMk id="15" creationId="{3D048CAA-1C12-447B-A598-59F4FCFA3C97}"/>
          </ac:spMkLst>
        </pc:spChg>
        <pc:picChg chg="del">
          <ac:chgData name="Damir Dobric" userId="1ab3a3c3-cc56-483f-a812-2bce20aa91a1" providerId="ADAL" clId="{6DF0FFF4-F580-4526-A932-EBDF99925237}" dt="2020-04-25T14:34:03.450" v="67" actId="478"/>
          <ac:picMkLst>
            <pc:docMk/>
            <pc:sldMk cId="780568234" sldId="1626"/>
            <ac:picMk id="3" creationId="{362D3126-11A0-486F-8C5F-3BA778D03439}"/>
          </ac:picMkLst>
        </pc:picChg>
        <pc:picChg chg="del">
          <ac:chgData name="Damir Dobric" userId="1ab3a3c3-cc56-483f-a812-2bce20aa91a1" providerId="ADAL" clId="{6DF0FFF4-F580-4526-A932-EBDF99925237}" dt="2020-04-25T14:39:01.469" v="115" actId="478"/>
          <ac:picMkLst>
            <pc:docMk/>
            <pc:sldMk cId="780568234" sldId="1626"/>
            <ac:picMk id="5" creationId="{1068184F-83B0-4646-BEBA-28AC978962C9}"/>
          </ac:picMkLst>
        </pc:picChg>
        <pc:picChg chg="add mod">
          <ac:chgData name="Damir Dobric" userId="1ab3a3c3-cc56-483f-a812-2bce20aa91a1" providerId="ADAL" clId="{6DF0FFF4-F580-4526-A932-EBDF99925237}" dt="2020-04-25T14:34:08.016" v="69" actId="1076"/>
          <ac:picMkLst>
            <pc:docMk/>
            <pc:sldMk cId="780568234" sldId="1626"/>
            <ac:picMk id="9" creationId="{3A2EB0E8-5690-4994-9232-5E713C4E43ED}"/>
          </ac:picMkLst>
        </pc:picChg>
        <pc:picChg chg="add mod">
          <ac:chgData name="Damir Dobric" userId="1ab3a3c3-cc56-483f-a812-2bce20aa91a1" providerId="ADAL" clId="{6DF0FFF4-F580-4526-A932-EBDF99925237}" dt="2020-04-25T14:39:05.834" v="117" actId="1076"/>
          <ac:picMkLst>
            <pc:docMk/>
            <pc:sldMk cId="780568234" sldId="1626"/>
            <ac:picMk id="10" creationId="{B55A9F05-9E99-488D-8DE2-1A86EA7C4877}"/>
          </ac:picMkLst>
        </pc:picChg>
      </pc:sldChg>
      <pc:sldChg chg="addSp delSp modSp new mod chgLayout">
        <pc:chgData name="Damir Dobric" userId="1ab3a3c3-cc56-483f-a812-2bce20aa91a1" providerId="ADAL" clId="{6DF0FFF4-F580-4526-A932-EBDF99925237}" dt="2020-04-25T13:42:16.209" v="4" actId="1076"/>
        <pc:sldMkLst>
          <pc:docMk/>
          <pc:sldMk cId="1418312437" sldId="1628"/>
        </pc:sldMkLst>
        <pc:spChg chg="del mod ord">
          <ac:chgData name="Damir Dobric" userId="1ab3a3c3-cc56-483f-a812-2bce20aa91a1" providerId="ADAL" clId="{6DF0FFF4-F580-4526-A932-EBDF99925237}" dt="2020-04-25T13:42:09.641" v="1" actId="700"/>
          <ac:spMkLst>
            <pc:docMk/>
            <pc:sldMk cId="1418312437" sldId="1628"/>
            <ac:spMk id="2" creationId="{99C3492C-7988-4B18-97D2-92B13E12A3A2}"/>
          </ac:spMkLst>
        </pc:spChg>
        <pc:spChg chg="add del mod ord">
          <ac:chgData name="Damir Dobric" userId="1ab3a3c3-cc56-483f-a812-2bce20aa91a1" providerId="ADAL" clId="{6DF0FFF4-F580-4526-A932-EBDF99925237}" dt="2020-04-25T13:42:13.959" v="3" actId="478"/>
          <ac:spMkLst>
            <pc:docMk/>
            <pc:sldMk cId="1418312437" sldId="1628"/>
            <ac:spMk id="3" creationId="{2AF238FA-FA62-4332-8DCF-14E70EE2825E}"/>
          </ac:spMkLst>
        </pc:spChg>
        <pc:picChg chg="add mod">
          <ac:chgData name="Damir Dobric" userId="1ab3a3c3-cc56-483f-a812-2bce20aa91a1" providerId="ADAL" clId="{6DF0FFF4-F580-4526-A932-EBDF99925237}" dt="2020-04-25T13:42:16.209" v="4" actId="1076"/>
          <ac:picMkLst>
            <pc:docMk/>
            <pc:sldMk cId="1418312437" sldId="1628"/>
            <ac:picMk id="4" creationId="{AAE57D5D-0C94-4E86-86FE-4A8BB794E87C}"/>
          </ac:picMkLst>
        </pc:picChg>
      </pc:sldChg>
      <pc:sldChg chg="addSp delSp modSp add mod">
        <pc:chgData name="Damir Dobric" userId="1ab3a3c3-cc56-483f-a812-2bce20aa91a1" providerId="ADAL" clId="{6DF0FFF4-F580-4526-A932-EBDF99925237}" dt="2020-04-25T14:10:58.304" v="43" actId="11529"/>
        <pc:sldMkLst>
          <pc:docMk/>
          <pc:sldMk cId="2322545152" sldId="1629"/>
        </pc:sldMkLst>
        <pc:spChg chg="mod">
          <ac:chgData name="Damir Dobric" userId="1ab3a3c3-cc56-483f-a812-2bce20aa91a1" providerId="ADAL" clId="{6DF0FFF4-F580-4526-A932-EBDF99925237}" dt="2020-04-25T14:08:19.341" v="16" actId="20577"/>
          <ac:spMkLst>
            <pc:docMk/>
            <pc:sldMk cId="2322545152" sldId="1629"/>
            <ac:spMk id="3" creationId="{EF115851-9F7C-4C73-A020-5425C4F12104}"/>
          </ac:spMkLst>
        </pc:spChg>
        <pc:spChg chg="add del">
          <ac:chgData name="Damir Dobric" userId="1ab3a3c3-cc56-483f-a812-2bce20aa91a1" providerId="ADAL" clId="{6DF0FFF4-F580-4526-A932-EBDF99925237}" dt="2020-04-25T14:10:15.391" v="35" actId="22"/>
          <ac:spMkLst>
            <pc:docMk/>
            <pc:sldMk cId="2322545152" sldId="1629"/>
            <ac:spMk id="18" creationId="{84F7134E-9B35-422E-A797-368A33A6DB66}"/>
          </ac:spMkLst>
        </pc:spChg>
        <pc:picChg chg="del">
          <ac:chgData name="Damir Dobric" userId="1ab3a3c3-cc56-483f-a812-2bce20aa91a1" providerId="ADAL" clId="{6DF0FFF4-F580-4526-A932-EBDF99925237}" dt="2020-04-25T14:08:06.840" v="7" actId="478"/>
          <ac:picMkLst>
            <pc:docMk/>
            <pc:sldMk cId="2322545152" sldId="1629"/>
            <ac:picMk id="2" creationId="{AF52ED52-2857-426E-91FF-7385DEF17BB5}"/>
          </ac:picMkLst>
        </pc:picChg>
        <pc:picChg chg="add mod">
          <ac:chgData name="Damir Dobric" userId="1ab3a3c3-cc56-483f-a812-2bce20aa91a1" providerId="ADAL" clId="{6DF0FFF4-F580-4526-A932-EBDF99925237}" dt="2020-04-25T14:09:23.554" v="31" actId="1076"/>
          <ac:picMkLst>
            <pc:docMk/>
            <pc:sldMk cId="2322545152" sldId="1629"/>
            <ac:picMk id="4" creationId="{B42F8492-0CA9-4435-A4FD-8FD9771BEB6A}"/>
          </ac:picMkLst>
        </pc:picChg>
        <pc:picChg chg="add mod ord">
          <ac:chgData name="Damir Dobric" userId="1ab3a3c3-cc56-483f-a812-2bce20aa91a1" providerId="ADAL" clId="{6DF0FFF4-F580-4526-A932-EBDF99925237}" dt="2020-04-25T14:10:47.039" v="41" actId="167"/>
          <ac:picMkLst>
            <pc:docMk/>
            <pc:sldMk cId="2322545152" sldId="1629"/>
            <ac:picMk id="5" creationId="{97F94D7B-CC7B-4A8F-B065-C9A9F294D5FD}"/>
          </ac:picMkLst>
        </pc:picChg>
        <pc:picChg chg="del">
          <ac:chgData name="Damir Dobric" userId="1ab3a3c3-cc56-483f-a812-2bce20aa91a1" providerId="ADAL" clId="{6DF0FFF4-F580-4526-A932-EBDF99925237}" dt="2020-04-25T14:08:30.608" v="21" actId="478"/>
          <ac:picMkLst>
            <pc:docMk/>
            <pc:sldMk cId="2322545152" sldId="1629"/>
            <ac:picMk id="7" creationId="{F770EA1E-F8C1-42EB-B464-7BAAB6D21B4E}"/>
          </ac:picMkLst>
        </pc:picChg>
        <pc:picChg chg="del">
          <ac:chgData name="Damir Dobric" userId="1ab3a3c3-cc56-483f-a812-2bce20aa91a1" providerId="ADAL" clId="{6DF0FFF4-F580-4526-A932-EBDF99925237}" dt="2020-04-25T14:08:45.192" v="23" actId="478"/>
          <ac:picMkLst>
            <pc:docMk/>
            <pc:sldMk cId="2322545152" sldId="1629"/>
            <ac:picMk id="8" creationId="{A6D62C6A-DBA9-44DA-A2C9-0C77C7A80EC0}"/>
          </ac:picMkLst>
        </pc:picChg>
        <pc:picChg chg="add mod">
          <ac:chgData name="Damir Dobric" userId="1ab3a3c3-cc56-483f-a812-2bce20aa91a1" providerId="ADAL" clId="{6DF0FFF4-F580-4526-A932-EBDF99925237}" dt="2020-04-25T14:09:21.312" v="30" actId="1076"/>
          <ac:picMkLst>
            <pc:docMk/>
            <pc:sldMk cId="2322545152" sldId="1629"/>
            <ac:picMk id="11" creationId="{D8E80397-6345-4135-BD79-DC01A5CE7A11}"/>
          </ac:picMkLst>
        </pc:picChg>
        <pc:picChg chg="add mod">
          <ac:chgData name="Damir Dobric" userId="1ab3a3c3-cc56-483f-a812-2bce20aa91a1" providerId="ADAL" clId="{6DF0FFF4-F580-4526-A932-EBDF99925237}" dt="2020-04-25T14:10:43.115" v="39" actId="1076"/>
          <ac:picMkLst>
            <pc:docMk/>
            <pc:sldMk cId="2322545152" sldId="1629"/>
            <ac:picMk id="21" creationId="{B4CA9423-4537-4596-8EF9-AA5E121E11B6}"/>
          </ac:picMkLst>
        </pc:picChg>
        <pc:cxnChg chg="del mod">
          <ac:chgData name="Damir Dobric" userId="1ab3a3c3-cc56-483f-a812-2bce20aa91a1" providerId="ADAL" clId="{6DF0FFF4-F580-4526-A932-EBDF99925237}" dt="2020-04-25T14:10:52.650" v="42" actId="478"/>
          <ac:cxnSpMkLst>
            <pc:docMk/>
            <pc:sldMk cId="2322545152" sldId="1629"/>
            <ac:cxnSpMk id="10" creationId="{D124BE5C-9A5C-4179-889B-886E6B5D8BF7}"/>
          </ac:cxnSpMkLst>
        </pc:cxnChg>
        <pc:cxnChg chg="mod">
          <ac:chgData name="Damir Dobric" userId="1ab3a3c3-cc56-483f-a812-2bce20aa91a1" providerId="ADAL" clId="{6DF0FFF4-F580-4526-A932-EBDF99925237}" dt="2020-04-25T14:08:45.192" v="23" actId="478"/>
          <ac:cxnSpMkLst>
            <pc:docMk/>
            <pc:sldMk cId="2322545152" sldId="1629"/>
            <ac:cxnSpMk id="12" creationId="{3136A516-DE34-4FDD-9F92-56F762E5DAC4}"/>
          </ac:cxnSpMkLst>
        </pc:cxnChg>
        <pc:cxnChg chg="add">
          <ac:chgData name="Damir Dobric" userId="1ab3a3c3-cc56-483f-a812-2bce20aa91a1" providerId="ADAL" clId="{6DF0FFF4-F580-4526-A932-EBDF99925237}" dt="2020-04-25T14:09:26.602" v="32" actId="11529"/>
          <ac:cxnSpMkLst>
            <pc:docMk/>
            <pc:sldMk cId="2322545152" sldId="1629"/>
            <ac:cxnSpMk id="14" creationId="{D5D373C2-D93A-47AD-BB2E-DEED344204DA}"/>
          </ac:cxnSpMkLst>
        </pc:cxnChg>
        <pc:cxnChg chg="add del mod">
          <ac:chgData name="Damir Dobric" userId="1ab3a3c3-cc56-483f-a812-2bce20aa91a1" providerId="ADAL" clId="{6DF0FFF4-F580-4526-A932-EBDF99925237}" dt="2020-04-25T14:10:15.828" v="36" actId="11529"/>
          <ac:cxnSpMkLst>
            <pc:docMk/>
            <pc:sldMk cId="2322545152" sldId="1629"/>
            <ac:cxnSpMk id="16" creationId="{49D78526-62E5-4F65-A70B-940B291CBE1F}"/>
          </ac:cxnSpMkLst>
        </pc:cxnChg>
        <pc:cxnChg chg="add">
          <ac:chgData name="Damir Dobric" userId="1ab3a3c3-cc56-483f-a812-2bce20aa91a1" providerId="ADAL" clId="{6DF0FFF4-F580-4526-A932-EBDF99925237}" dt="2020-04-25T14:10:20.827" v="37" actId="11529"/>
          <ac:cxnSpMkLst>
            <pc:docMk/>
            <pc:sldMk cId="2322545152" sldId="1629"/>
            <ac:cxnSpMk id="20" creationId="{502270D4-7CAD-474A-B705-90CFADCCB9C1}"/>
          </ac:cxnSpMkLst>
        </pc:cxnChg>
        <pc:cxnChg chg="add">
          <ac:chgData name="Damir Dobric" userId="1ab3a3c3-cc56-483f-a812-2bce20aa91a1" providerId="ADAL" clId="{6DF0FFF4-F580-4526-A932-EBDF99925237}" dt="2020-04-25T14:10:58.304" v="43" actId="11529"/>
          <ac:cxnSpMkLst>
            <pc:docMk/>
            <pc:sldMk cId="2322545152" sldId="1629"/>
            <ac:cxnSpMk id="23" creationId="{C5FD46D9-D688-4F80-B373-240A32AFC3A9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pPr/>
              <a:t>5/6/2020 4:44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pPr/>
              <a:t>5/6/2020 4:08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pPr/>
              <a:t>5/6/2020 4:08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5/6/2020 4:08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6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5/6/2020 4:08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9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5/6/2020 4:08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9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00EAA4D-60CF-44E7-B563-E3DDB1E14225}" type="datetime8">
              <a:rPr lang="en-US" smtClean="0"/>
              <a:pPr/>
              <a:t>5/6/2020 4:08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164262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54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9" y="6109885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285037" y="1661977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285037" y="3516218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2112" cy="699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477" y="144462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47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602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3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17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6966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401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46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89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AFD15F1-0678-421E-8A5E-D4ECF2CA5C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300" y="6240462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61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97841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91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01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2413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501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577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36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089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59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240462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397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4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47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901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7" y="296862"/>
            <a:ext cx="1975110" cy="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19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51" r:id="rId10"/>
    <p:sldLayoutId id="2147484463" r:id="rId11"/>
    <p:sldLayoutId id="2147484256" r:id="rId12"/>
    <p:sldLayoutId id="2147484257" r:id="rId13"/>
    <p:sldLayoutId id="2147484260" r:id="rId14"/>
    <p:sldLayoutId id="2147484560" r:id="rId15"/>
    <p:sldLayoutId id="2147484299" r:id="rId16"/>
    <p:sldLayoutId id="2147484556" r:id="rId17"/>
    <p:sldLayoutId id="2147484557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4" r:id="rId10"/>
    <p:sldLayoutId id="2147484535" r:id="rId11"/>
    <p:sldLayoutId id="2147484536" r:id="rId12"/>
    <p:sldLayoutId id="2147484537" r:id="rId13"/>
    <p:sldLayoutId id="2147484538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2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8" r:id="rId15"/>
    <p:sldLayoutId id="2147484555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common/storage-account-overview?toc=%2fazure%2fstorage%2fblobs%2ftoc.js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docs.microsoft.com/en-us/azure/storage/common/storage-account-create?tabs=azure-porta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roxy.host.com:8080/" TargetMode="External"/><Relationship Id="rId2" Type="http://schemas.openxmlformats.org/officeDocument/2006/relationships/hyperlink" Target="https://docs.microsoft.com/en-us/azure/storage/" TargetMode="Externa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zure-cosmos-table-dotnet-core-getting-started.git" TargetMode="External"/><Relationship Id="rId2" Type="http://schemas.openxmlformats.org/officeDocument/2006/relationships/hyperlink" Target="https://docs.microsoft.com/en-us/azure/cosmos-db/tutorial-develop-table-dotnet" TargetMode="Externa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storage-blob-dotnet-getting-started" TargetMode="External"/><Relationship Id="rId2" Type="http://schemas.openxmlformats.org/officeDocument/2006/relationships/hyperlink" Target="https://docs.microsoft.com/en-us/azure/storage/blobs/storage-blobs-overview" TargetMode="Externa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363662"/>
            <a:ext cx="4937760" cy="1835285"/>
          </a:xfrm>
        </p:spPr>
        <p:txBody>
          <a:bodyPr/>
          <a:lstStyle/>
          <a:p>
            <a:r>
              <a:rPr lang="en-US" sz="3600" b="1" dirty="0"/>
              <a:t>Azure Storage</a:t>
            </a:r>
            <a:endParaRPr lang="de-DE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98437" y="4335462"/>
            <a:ext cx="5333935" cy="731528"/>
          </a:xfrm>
        </p:spPr>
        <p:txBody>
          <a:bodyPr/>
          <a:lstStyle/>
          <a:p>
            <a:r>
              <a:rPr lang="en-US" dirty="0"/>
              <a:t>Damir Dobric</a:t>
            </a:r>
          </a:p>
          <a:p>
            <a:r>
              <a:rPr lang="en-US" sz="2000" dirty="0"/>
              <a:t>daenet CEO, Lead Architect</a:t>
            </a:r>
          </a:p>
          <a:p>
            <a:r>
              <a:rPr lang="en-US" sz="2000" dirty="0"/>
              <a:t>Microsoft Regional Director</a:t>
            </a:r>
          </a:p>
          <a:p>
            <a:r>
              <a:rPr lang="en-US" sz="2000" dirty="0"/>
              <a:t>Azure Most Valuable Professional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https://damirdobric.me</a:t>
            </a:r>
            <a:r>
              <a:rPr lang="en-US" sz="2000" dirty="0"/>
              <a:t>  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572A6-2074-4FDF-AA44-E321350F1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37" y="227147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90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141F6-C9D7-44EE-B49E-056569D9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5719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E17BB1-06F8-4B8F-9BA3-8986FBA9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0304F-5D8C-4453-8B96-36CCFC5AB9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188291"/>
          </a:xfrm>
        </p:spPr>
        <p:txBody>
          <a:bodyPr/>
          <a:lstStyle/>
          <a:p>
            <a:r>
              <a:rPr lang="en-US" sz="2400" dirty="0"/>
              <a:t>Storage</a:t>
            </a:r>
            <a:r>
              <a:rPr lang="en-US" sz="1800" dirty="0"/>
              <a:t> </a:t>
            </a:r>
            <a:r>
              <a:rPr lang="en-US" sz="1800" dirty="0">
                <a:hlinkClick r:id="rId3"/>
              </a:rPr>
              <a:t>Docs</a:t>
            </a:r>
            <a:endParaRPr lang="en-US" sz="1800" dirty="0"/>
          </a:p>
          <a:p>
            <a:r>
              <a:rPr lang="en-US" sz="2400" dirty="0"/>
              <a:t>Storage Account </a:t>
            </a:r>
            <a:r>
              <a:rPr lang="en-US" sz="1800" dirty="0">
                <a:hlinkClick r:id="rId3"/>
              </a:rPr>
              <a:t>Concepts</a:t>
            </a:r>
            <a:endParaRPr lang="en-US" sz="1800" dirty="0"/>
          </a:p>
          <a:p>
            <a:r>
              <a:rPr lang="en-US" sz="2400" dirty="0"/>
              <a:t>Create Account:</a:t>
            </a:r>
            <a:br>
              <a:rPr lang="en-US" sz="2400" dirty="0"/>
            </a:br>
            <a:r>
              <a:rPr lang="en-US" sz="1800" dirty="0">
                <a:hlinkClick r:id="rId4"/>
              </a:rPr>
              <a:t>https://docs.microsoft.com/en-us/azure/storage/common/storage-account-create?tabs=azure-portal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640479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FA7158-6841-4AEC-BFFB-F232B98F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Storage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705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F8F6-050A-4569-808C-2CB8B63D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Storage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F3E2E-F50F-4BAE-827E-371E297C2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820862"/>
            <a:ext cx="11888787" cy="2400657"/>
          </a:xfrm>
        </p:spPr>
        <p:txBody>
          <a:bodyPr/>
          <a:lstStyle/>
          <a:p>
            <a:r>
              <a:rPr lang="en-US" dirty="0"/>
              <a:t>Storage Account</a:t>
            </a:r>
          </a:p>
          <a:p>
            <a:r>
              <a:rPr lang="en-US" dirty="0" err="1"/>
              <a:t>CosmosDB</a:t>
            </a:r>
            <a:r>
              <a:rPr lang="en-US" dirty="0"/>
              <a:t> Table API</a:t>
            </a:r>
          </a:p>
          <a:p>
            <a:r>
              <a:rPr lang="en-US" dirty="0"/>
              <a:t>Same samples work for both</a:t>
            </a:r>
            <a:br>
              <a:rPr lang="en-US" dirty="0"/>
            </a:br>
            <a:r>
              <a:rPr lang="en-US" dirty="0">
                <a:hlinkClick r:id="rId2"/>
              </a:rPr>
              <a:t>https://docs.microsoft.com/en-us/azure/storage/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70BEF-9311-4801-A366-57D88F186C7D}"/>
              </a:ext>
            </a:extLst>
          </p:cNvPr>
          <p:cNvSpPr txBox="1"/>
          <p:nvPr/>
        </p:nvSpPr>
        <p:spPr>
          <a:xfrm>
            <a:off x="579437" y="5402262"/>
            <a:ext cx="621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effectLst/>
                <a:latin typeface="Segoe UI" panose="020B0502040204020203" pitchFamily="34" charset="0"/>
              </a:rPr>
              <a:t>git config --global </a:t>
            </a:r>
            <a:r>
              <a:rPr lang="fr-FR" b="0" i="0" dirty="0" err="1">
                <a:effectLst/>
                <a:latin typeface="Segoe UI" panose="020B0502040204020203" pitchFamily="34" charset="0"/>
              </a:rPr>
              <a:t>http.proxy</a:t>
            </a:r>
            <a:r>
              <a:rPr lang="fr-FR" b="0" i="0" dirty="0">
                <a:effectLst/>
                <a:latin typeface="Segoe UI" panose="020B0502040204020203" pitchFamily="34" charset="0"/>
              </a:rPr>
              <a:t> </a:t>
            </a:r>
            <a:r>
              <a:rPr lang="fr-FR" b="0" i="0" dirty="0">
                <a:effectLst/>
                <a:latin typeface="Segoe UI" panose="020B0502040204020203" pitchFamily="34" charset="0"/>
                <a:hlinkClick r:id="rId3" tooltip="http://proxy.rwe.com:8080"/>
              </a:rPr>
              <a:t>http://proxy.host.com:8080</a:t>
            </a:r>
            <a:endParaRPr lang="fr-FR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911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D9A7-3E1D-4922-8CA2-6B00972B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Storage Account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ACF10-6C6F-4EC5-AF94-9295B35F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7" y="1592262"/>
            <a:ext cx="4191000" cy="501481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B94372E-448F-4D0B-86EB-3E85E612924F}"/>
              </a:ext>
            </a:extLst>
          </p:cNvPr>
          <p:cNvSpPr/>
          <p:nvPr/>
        </p:nvSpPr>
        <p:spPr bwMode="auto">
          <a:xfrm rot="10800000">
            <a:off x="8060873" y="2430462"/>
            <a:ext cx="1447800" cy="4572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86999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27FC-205D-4B17-A8FD-D5B66E1C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Storage Explorer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0941C-DB09-4BAA-BEA8-D71263CB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37" y="1668462"/>
            <a:ext cx="3733800" cy="47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16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D86C-AC77-4912-B9D2-EC8DF262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HoL</a:t>
            </a:r>
            <a:r>
              <a:rPr lang="en-US" dirty="0"/>
              <a:t> - Table Storage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9C422-C6A0-4306-ABD9-5FC6696500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3053144"/>
          </a:xfrm>
        </p:spPr>
        <p:txBody>
          <a:bodyPr/>
          <a:lstStyle/>
          <a:p>
            <a:r>
              <a:rPr lang="en-US" dirty="0"/>
              <a:t>Step by step tutorial</a:t>
            </a:r>
          </a:p>
          <a:p>
            <a:pPr lvl="1"/>
            <a:r>
              <a:rPr lang="en-US" sz="2000" dirty="0">
                <a:hlinkClick r:id="rId2"/>
              </a:rPr>
              <a:t>https://docs.microsoft.com/en-us/azure/cosmos-db/tutorial-develop-table-dotnet</a:t>
            </a:r>
            <a:endParaRPr lang="en-US" sz="2000" dirty="0"/>
          </a:p>
          <a:p>
            <a:r>
              <a:rPr lang="en-US" dirty="0"/>
              <a:t>Complete example </a:t>
            </a:r>
          </a:p>
          <a:p>
            <a:pPr lvl="1"/>
            <a:r>
              <a:rPr lang="en-US" dirty="0"/>
              <a:t>Clone this repo:</a:t>
            </a:r>
          </a:p>
          <a:p>
            <a:pPr lvl="1"/>
            <a:r>
              <a:rPr lang="en-US" sz="2000" dirty="0">
                <a:hlinkClick r:id="rId3"/>
              </a:rPr>
              <a:t>https://github.com/Azure-Samples/azure-cosmos-table-dotnet-core-getting-started.git</a:t>
            </a:r>
            <a:endParaRPr lang="en-US" sz="20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183713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FA7158-6841-4AEC-BFFB-F232B98F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Storage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99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CD83-28AC-4E73-A40E-C5FFFB44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Storage </a:t>
            </a:r>
            <a:r>
              <a:rPr lang="en-US" dirty="0" err="1"/>
              <a:t>HoL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DF0A8-7B34-4ADB-947C-65C97982DB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69770"/>
          </a:xfrm>
        </p:spPr>
        <p:txBody>
          <a:bodyPr/>
          <a:lstStyle/>
          <a:p>
            <a:r>
              <a:rPr lang="en-US" dirty="0"/>
              <a:t>Blob Storage Intro</a:t>
            </a:r>
          </a:p>
          <a:p>
            <a:pPr lvl="1"/>
            <a:r>
              <a:rPr lang="en-US" sz="2000" dirty="0">
                <a:hlinkClick r:id="rId2"/>
              </a:rPr>
              <a:t>https://docs.microsoft.com/en-us/azure/storage/blobs/storage-blobs-overview</a:t>
            </a:r>
            <a:endParaRPr lang="en-US" sz="2000" dirty="0"/>
          </a:p>
          <a:p>
            <a:r>
              <a:rPr lang="en-US" dirty="0"/>
              <a:t>Samples in git repo</a:t>
            </a:r>
          </a:p>
          <a:p>
            <a:pPr lvl="1"/>
            <a:r>
              <a:rPr lang="en-US" sz="2000" dirty="0">
                <a:hlinkClick r:id="rId3"/>
              </a:rPr>
              <a:t>https://github.com/Azure-Samples/storage-blob-dotnet-getting-started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87616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2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56BCA5301D9438190C28108C185B3" ma:contentTypeVersion="9" ma:contentTypeDescription="Create a new document." ma:contentTypeScope="" ma:versionID="324f2f442d80823469dd9a89929530af">
  <xsd:schema xmlns:xsd="http://www.w3.org/2001/XMLSchema" xmlns:xs="http://www.w3.org/2001/XMLSchema" xmlns:p="http://schemas.microsoft.com/office/2006/metadata/properties" xmlns:ns2="d92011af-a3ac-4d7b-aa82-a60600558a1a" xmlns:ns3="a9fd8d6e-d7b3-4165-a4e5-5381832df3e2" targetNamespace="http://schemas.microsoft.com/office/2006/metadata/properties" ma:root="true" ma:fieldsID="64f123d3d3904445eba5c41c01f4d954" ns2:_="" ns3:_="">
    <xsd:import namespace="d92011af-a3ac-4d7b-aa82-a60600558a1a"/>
    <xsd:import namespace="a9fd8d6e-d7b3-4165-a4e5-5381832df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011af-a3ac-4d7b-aa82-a60600558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d8d6e-d7b3-4165-a4e5-5381832df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4B533D0-C735-445F-9473-50BD2D8CD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011af-a3ac-4d7b-aa82-a60600558a1a"/>
    <ds:schemaRef ds:uri="a9fd8d6e-d7b3-4165-a4e5-5381832df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MS_WinDays17_PPT_template</Template>
  <TotalTime>0</TotalTime>
  <Words>331</Words>
  <Application>Microsoft Office PowerPoint</Application>
  <PresentationFormat>Custom</PresentationFormat>
  <Paragraphs>47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Consolas</vt:lpstr>
      <vt:lpstr>Segoe UI</vt:lpstr>
      <vt:lpstr>Segoe UI Light</vt:lpstr>
      <vt:lpstr>Segoe UI Semilight</vt:lpstr>
      <vt:lpstr>Wingdings</vt:lpstr>
      <vt:lpstr>WD BUSINESS TEMPLATE</vt:lpstr>
      <vt:lpstr>WD TECHNOLOGY TEMPLATE</vt:lpstr>
      <vt:lpstr>WD GENERIC TEMPLATE</vt:lpstr>
      <vt:lpstr>Azure Storage</vt:lpstr>
      <vt:lpstr>Azure Storage</vt:lpstr>
      <vt:lpstr>Table Storage</vt:lpstr>
      <vt:lpstr>Table Storage</vt:lpstr>
      <vt:lpstr>Create the Storage Account</vt:lpstr>
      <vt:lpstr>Microsoft Azure Storage Explorer</vt:lpstr>
      <vt:lpstr>HoL - Table Storage</vt:lpstr>
      <vt:lpstr>Blob Storage</vt:lpstr>
      <vt:lpstr>Blob Storage HoL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damir.dobric@daenet.eu</dc:creator>
  <dc:description>Template: _x000d_
Formatting: _x000d_
Audience Type:</dc:description>
  <cp:lastModifiedBy>Damir Dobric</cp:lastModifiedBy>
  <cp:revision>11</cp:revision>
  <dcterms:created xsi:type="dcterms:W3CDTF">2017-04-20T16:58:29Z</dcterms:created>
  <dcterms:modified xsi:type="dcterms:W3CDTF">2020-05-06T14:45:24Z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0x01010016956BCA5301D9438190C28108C185B3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